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8"/>
  </p:notesMasterIdLst>
  <p:sldIdLst>
    <p:sldId id="276" r:id="rId2"/>
    <p:sldId id="277" r:id="rId3"/>
    <p:sldId id="286" r:id="rId4"/>
    <p:sldId id="278" r:id="rId5"/>
    <p:sldId id="322" r:id="rId6"/>
    <p:sldId id="332" r:id="rId7"/>
    <p:sldId id="282" r:id="rId8"/>
    <p:sldId id="283" r:id="rId9"/>
    <p:sldId id="285" r:id="rId10"/>
    <p:sldId id="337" r:id="rId11"/>
    <p:sldId id="335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16" r:id="rId21"/>
    <p:sldId id="317" r:id="rId22"/>
    <p:sldId id="329" r:id="rId23"/>
    <p:sldId id="330" r:id="rId24"/>
    <p:sldId id="334" r:id="rId25"/>
    <p:sldId id="323" r:id="rId26"/>
    <p:sldId id="280" r:id="rId27"/>
  </p:sldIdLst>
  <p:sldSz cx="12192000" cy="6858000"/>
  <p:notesSz cx="6888163" cy="100203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4F0"/>
    <a:srgbClr val="067CB3"/>
    <a:srgbClr val="3A1A86"/>
    <a:srgbClr val="4534A3"/>
    <a:srgbClr val="4362B0"/>
    <a:srgbClr val="0090C4"/>
    <a:srgbClr val="30237A"/>
    <a:srgbClr val="36B2C7"/>
    <a:srgbClr val="4086BA"/>
    <a:srgbClr val="452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5250" autoAdjust="0"/>
  </p:normalViewPr>
  <p:slideViewPr>
    <p:cSldViewPr>
      <p:cViewPr varScale="1">
        <p:scale>
          <a:sx n="109" d="100"/>
          <a:sy n="109" d="100"/>
        </p:scale>
        <p:origin x="3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AB488F7-1FAC-40D2-BB7E-BA3CE28D8950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47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833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Source of Image:- </a:t>
            </a:r>
          </a:p>
          <a:p>
            <a:r>
              <a:rPr lang="en-IN" dirty="0"/>
              <a:t>https://www.freepik.com/free-photo/portrait-of-young-businessman-talking-on-mobile-phone-near-the-window_3156903.htm#term=corporate%20people&amp;page=2&amp;position=12</a:t>
            </a:r>
          </a:p>
          <a:p>
            <a:r>
              <a:rPr lang="en-IN" dirty="0"/>
              <a:t>https://www.freepik.com/free-photo/smiling-business-woman-pointing-finger-on-copy-space-isolated-portrait_1119372.htm#term=corporate%20people&amp;page=5&amp;position=19</a:t>
            </a:r>
          </a:p>
          <a:p>
            <a:r>
              <a:rPr lang="en-IN" dirty="0"/>
              <a:t>https://www.freepik.com/free-photo/smiling-mature-businessman-talking-on-mobile-phone_3105768.htm#term=corporate%20people&amp;page=6&amp;position=27</a:t>
            </a:r>
          </a:p>
          <a:p>
            <a:r>
              <a:rPr lang="en-IN" dirty="0"/>
              <a:t>https://www.freepik.com/free-photo/smiling-brunette-manager-with-crossed-arms_899841.htm#term=corporate%20people&amp;page=8&amp;position=36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85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https://pixabay.com/photos/architecture-building-amsterdam-1448221/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99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https://pixabay.com/photos/room-flower-white-cabinet-plant-4161931/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91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42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7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0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4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6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85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04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2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59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2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4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816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51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9893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4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38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86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84C837-9DCF-4D09-8477-144AEA6C872E}"/>
              </a:ext>
            </a:extLst>
          </p:cNvPr>
          <p:cNvGrpSpPr/>
          <p:nvPr userDrawn="1"/>
        </p:nvGrpSpPr>
        <p:grpSpPr>
          <a:xfrm>
            <a:off x="354202" y="326572"/>
            <a:ext cx="11483595" cy="6185861"/>
            <a:chOff x="354110" y="326571"/>
            <a:chExt cx="11480604" cy="6185861"/>
          </a:xfrm>
          <a:solidFill>
            <a:schemeClr val="accent1">
              <a:lumMod val="90000"/>
              <a:lumOff val="10000"/>
              <a:alpha val="20000"/>
            </a:schemeClr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87704B4-D820-4D37-AD30-8A5EB8A7D887}"/>
                </a:ext>
              </a:extLst>
            </p:cNvPr>
            <p:cNvGrpSpPr/>
            <p:nvPr/>
          </p:nvGrpSpPr>
          <p:grpSpPr>
            <a:xfrm>
              <a:off x="354110" y="326571"/>
              <a:ext cx="11480604" cy="109990"/>
              <a:chOff x="354110" y="326571"/>
              <a:chExt cx="11480604" cy="109990"/>
            </a:xfrm>
            <a:grpFill/>
          </p:grpSpPr>
          <p:sp>
            <p:nvSpPr>
              <p:cNvPr id="331" name="Rectangle 5">
                <a:extLst>
                  <a:ext uri="{FF2B5EF4-FFF2-40B4-BE49-F238E27FC236}">
                    <a16:creationId xmlns:a16="http://schemas.microsoft.com/office/drawing/2014/main" id="{A5DE7724-0266-4B26-B3E0-F4A53755E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2" name="Rectangle 6">
                <a:extLst>
                  <a:ext uri="{FF2B5EF4-FFF2-40B4-BE49-F238E27FC236}">
                    <a16:creationId xmlns:a16="http://schemas.microsoft.com/office/drawing/2014/main" id="{92B81F68-69F1-412A-BA88-7CA31ABBD4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3" name="Rectangle 7">
                <a:extLst>
                  <a:ext uri="{FF2B5EF4-FFF2-40B4-BE49-F238E27FC236}">
                    <a16:creationId xmlns:a16="http://schemas.microsoft.com/office/drawing/2014/main" id="{0DDE4945-C355-486A-AC39-DC1CBDD53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4" name="Rectangle 8">
                <a:extLst>
                  <a:ext uri="{FF2B5EF4-FFF2-40B4-BE49-F238E27FC236}">
                    <a16:creationId xmlns:a16="http://schemas.microsoft.com/office/drawing/2014/main" id="{17174557-3DA8-460E-9EA2-59F750420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5" name="Rectangle 9">
                <a:extLst>
                  <a:ext uri="{FF2B5EF4-FFF2-40B4-BE49-F238E27FC236}">
                    <a16:creationId xmlns:a16="http://schemas.microsoft.com/office/drawing/2014/main" id="{911127AB-1DEB-4137-A7FC-F7DE99395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6" name="Rectangle 10">
                <a:extLst>
                  <a:ext uri="{FF2B5EF4-FFF2-40B4-BE49-F238E27FC236}">
                    <a16:creationId xmlns:a16="http://schemas.microsoft.com/office/drawing/2014/main" id="{4E17A780-BA9E-4864-B26E-9C35A8E063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7" name="Rectangle 11">
                <a:extLst>
                  <a:ext uri="{FF2B5EF4-FFF2-40B4-BE49-F238E27FC236}">
                    <a16:creationId xmlns:a16="http://schemas.microsoft.com/office/drawing/2014/main" id="{314C61F4-16FA-4712-81C9-E6993CF2E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8" name="Rectangle 12">
                <a:extLst>
                  <a:ext uri="{FF2B5EF4-FFF2-40B4-BE49-F238E27FC236}">
                    <a16:creationId xmlns:a16="http://schemas.microsoft.com/office/drawing/2014/main" id="{9B524249-3869-485B-86A9-F6134949E3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9" name="Rectangle 13">
                <a:extLst>
                  <a:ext uri="{FF2B5EF4-FFF2-40B4-BE49-F238E27FC236}">
                    <a16:creationId xmlns:a16="http://schemas.microsoft.com/office/drawing/2014/main" id="{DAAD3B7E-EB92-41AE-846B-19E6FD8D8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0" name="Rectangle 14">
                <a:extLst>
                  <a:ext uri="{FF2B5EF4-FFF2-40B4-BE49-F238E27FC236}">
                    <a16:creationId xmlns:a16="http://schemas.microsoft.com/office/drawing/2014/main" id="{7F852861-98F4-44DF-AF49-726C8F948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1" name="Rectangle 15">
                <a:extLst>
                  <a:ext uri="{FF2B5EF4-FFF2-40B4-BE49-F238E27FC236}">
                    <a16:creationId xmlns:a16="http://schemas.microsoft.com/office/drawing/2014/main" id="{0569D434-561F-415D-ADEF-1C97BBF45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2" name="Rectangle 16">
                <a:extLst>
                  <a:ext uri="{FF2B5EF4-FFF2-40B4-BE49-F238E27FC236}">
                    <a16:creationId xmlns:a16="http://schemas.microsoft.com/office/drawing/2014/main" id="{E51E1051-20E9-499B-9F47-D453C9C4A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3" name="Rectangle 17">
                <a:extLst>
                  <a:ext uri="{FF2B5EF4-FFF2-40B4-BE49-F238E27FC236}">
                    <a16:creationId xmlns:a16="http://schemas.microsoft.com/office/drawing/2014/main" id="{0A15F00D-D432-491D-BD07-4D98418B47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4" name="Rectangle 18">
                <a:extLst>
                  <a:ext uri="{FF2B5EF4-FFF2-40B4-BE49-F238E27FC236}">
                    <a16:creationId xmlns:a16="http://schemas.microsoft.com/office/drawing/2014/main" id="{E5C71B9E-2FEA-4B4A-9DAF-57371D034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5" name="Rectangle 19">
                <a:extLst>
                  <a:ext uri="{FF2B5EF4-FFF2-40B4-BE49-F238E27FC236}">
                    <a16:creationId xmlns:a16="http://schemas.microsoft.com/office/drawing/2014/main" id="{0837AE5A-71E5-461E-86F8-382E419F4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6" name="Rectangle 20">
                <a:extLst>
                  <a:ext uri="{FF2B5EF4-FFF2-40B4-BE49-F238E27FC236}">
                    <a16:creationId xmlns:a16="http://schemas.microsoft.com/office/drawing/2014/main" id="{226E3A9F-A5DF-4BD9-8BF9-BD63B178B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7" name="Rectangle 21">
                <a:extLst>
                  <a:ext uri="{FF2B5EF4-FFF2-40B4-BE49-F238E27FC236}">
                    <a16:creationId xmlns:a16="http://schemas.microsoft.com/office/drawing/2014/main" id="{0E15EBF9-0C38-49EB-BCE1-F087FE7B15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8" name="Rectangle 22">
                <a:extLst>
                  <a:ext uri="{FF2B5EF4-FFF2-40B4-BE49-F238E27FC236}">
                    <a16:creationId xmlns:a16="http://schemas.microsoft.com/office/drawing/2014/main" id="{CC706D37-6C28-4D62-837A-3DCE52AF5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9" name="Rectangle 23">
                <a:extLst>
                  <a:ext uri="{FF2B5EF4-FFF2-40B4-BE49-F238E27FC236}">
                    <a16:creationId xmlns:a16="http://schemas.microsoft.com/office/drawing/2014/main" id="{322A967E-C401-4E57-A3E0-032F5B3EE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0" name="Rectangle 24">
                <a:extLst>
                  <a:ext uri="{FF2B5EF4-FFF2-40B4-BE49-F238E27FC236}">
                    <a16:creationId xmlns:a16="http://schemas.microsoft.com/office/drawing/2014/main" id="{4E47C428-6492-4775-B7F6-D97F4C21E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1" name="Rectangle 25">
                <a:extLst>
                  <a:ext uri="{FF2B5EF4-FFF2-40B4-BE49-F238E27FC236}">
                    <a16:creationId xmlns:a16="http://schemas.microsoft.com/office/drawing/2014/main" id="{4FFE08B7-F49D-4351-AE15-CBCE56729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2" name="Rectangle 26">
                <a:extLst>
                  <a:ext uri="{FF2B5EF4-FFF2-40B4-BE49-F238E27FC236}">
                    <a16:creationId xmlns:a16="http://schemas.microsoft.com/office/drawing/2014/main" id="{6ACFDA49-281E-4897-9BD4-34DD13A79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3" name="Rectangle 27">
                <a:extLst>
                  <a:ext uri="{FF2B5EF4-FFF2-40B4-BE49-F238E27FC236}">
                    <a16:creationId xmlns:a16="http://schemas.microsoft.com/office/drawing/2014/main" id="{575841DC-16E8-4CB3-B2BC-119E646F2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4" name="Rectangle 28">
                <a:extLst>
                  <a:ext uri="{FF2B5EF4-FFF2-40B4-BE49-F238E27FC236}">
                    <a16:creationId xmlns:a16="http://schemas.microsoft.com/office/drawing/2014/main" id="{E1ED8453-673F-4AFA-BA06-840415974D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5" name="Rectangle 29">
                <a:extLst>
                  <a:ext uri="{FF2B5EF4-FFF2-40B4-BE49-F238E27FC236}">
                    <a16:creationId xmlns:a16="http://schemas.microsoft.com/office/drawing/2014/main" id="{DC901148-F99B-414C-A333-EA3FE0A59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6" name="Rectangle 30">
                <a:extLst>
                  <a:ext uri="{FF2B5EF4-FFF2-40B4-BE49-F238E27FC236}">
                    <a16:creationId xmlns:a16="http://schemas.microsoft.com/office/drawing/2014/main" id="{D5A0830B-E1AB-410A-8A04-76CEB6D7E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440C2EB-8720-4F5C-8F92-8632FE72EE8A}"/>
                </a:ext>
              </a:extLst>
            </p:cNvPr>
            <p:cNvGrpSpPr/>
            <p:nvPr/>
          </p:nvGrpSpPr>
          <p:grpSpPr>
            <a:xfrm>
              <a:off x="354110" y="833283"/>
              <a:ext cx="11480604" cy="108822"/>
              <a:chOff x="354110" y="834963"/>
              <a:chExt cx="11480604" cy="108822"/>
            </a:xfrm>
            <a:grpFill/>
          </p:grpSpPr>
          <p:sp>
            <p:nvSpPr>
              <p:cNvPr id="305" name="Rectangle 32">
                <a:extLst>
                  <a:ext uri="{FF2B5EF4-FFF2-40B4-BE49-F238E27FC236}">
                    <a16:creationId xmlns:a16="http://schemas.microsoft.com/office/drawing/2014/main" id="{EF02C6FC-5D3B-435D-860D-5BB6346A1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6" name="Rectangle 33">
                <a:extLst>
                  <a:ext uri="{FF2B5EF4-FFF2-40B4-BE49-F238E27FC236}">
                    <a16:creationId xmlns:a16="http://schemas.microsoft.com/office/drawing/2014/main" id="{BC57A1E8-0766-4B17-941D-E18BE4B6C2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7" name="Rectangle 34">
                <a:extLst>
                  <a:ext uri="{FF2B5EF4-FFF2-40B4-BE49-F238E27FC236}">
                    <a16:creationId xmlns:a16="http://schemas.microsoft.com/office/drawing/2014/main" id="{21113A2C-E54A-447E-8F53-B5082437A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8" name="Rectangle 35">
                <a:extLst>
                  <a:ext uri="{FF2B5EF4-FFF2-40B4-BE49-F238E27FC236}">
                    <a16:creationId xmlns:a16="http://schemas.microsoft.com/office/drawing/2014/main" id="{6F7DC80F-E11F-4661-A499-8EDA910AA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9" name="Rectangle 36">
                <a:extLst>
                  <a:ext uri="{FF2B5EF4-FFF2-40B4-BE49-F238E27FC236}">
                    <a16:creationId xmlns:a16="http://schemas.microsoft.com/office/drawing/2014/main" id="{8CD34363-9B07-446F-99AC-074354894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0" name="Rectangle 37">
                <a:extLst>
                  <a:ext uri="{FF2B5EF4-FFF2-40B4-BE49-F238E27FC236}">
                    <a16:creationId xmlns:a16="http://schemas.microsoft.com/office/drawing/2014/main" id="{77985A41-F2CB-46B1-8553-15C2148C4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1" name="Rectangle 38">
                <a:extLst>
                  <a:ext uri="{FF2B5EF4-FFF2-40B4-BE49-F238E27FC236}">
                    <a16:creationId xmlns:a16="http://schemas.microsoft.com/office/drawing/2014/main" id="{90E6D67E-F055-4BC9-BE22-0DBDC394D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2" name="Rectangle 39">
                <a:extLst>
                  <a:ext uri="{FF2B5EF4-FFF2-40B4-BE49-F238E27FC236}">
                    <a16:creationId xmlns:a16="http://schemas.microsoft.com/office/drawing/2014/main" id="{0228932B-BBDB-40C1-A9A1-395D14495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3" name="Rectangle 40">
                <a:extLst>
                  <a:ext uri="{FF2B5EF4-FFF2-40B4-BE49-F238E27FC236}">
                    <a16:creationId xmlns:a16="http://schemas.microsoft.com/office/drawing/2014/main" id="{B5CE198A-88BB-4A73-AC8E-4EBF9A34A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4" name="Rectangle 41">
                <a:extLst>
                  <a:ext uri="{FF2B5EF4-FFF2-40B4-BE49-F238E27FC236}">
                    <a16:creationId xmlns:a16="http://schemas.microsoft.com/office/drawing/2014/main" id="{8B97A0DC-41F9-44D7-B0F6-04A2CDE90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5" name="Rectangle 42">
                <a:extLst>
                  <a:ext uri="{FF2B5EF4-FFF2-40B4-BE49-F238E27FC236}">
                    <a16:creationId xmlns:a16="http://schemas.microsoft.com/office/drawing/2014/main" id="{BD4550CC-C766-4008-A027-D4AD0A7C2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6" name="Rectangle 43">
                <a:extLst>
                  <a:ext uri="{FF2B5EF4-FFF2-40B4-BE49-F238E27FC236}">
                    <a16:creationId xmlns:a16="http://schemas.microsoft.com/office/drawing/2014/main" id="{5AEFD14B-8AC0-49F9-8636-E561501389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7" name="Rectangle 44">
                <a:extLst>
                  <a:ext uri="{FF2B5EF4-FFF2-40B4-BE49-F238E27FC236}">
                    <a16:creationId xmlns:a16="http://schemas.microsoft.com/office/drawing/2014/main" id="{F5728382-2E4A-44CB-B18D-09E383210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8" name="Rectangle 45">
                <a:extLst>
                  <a:ext uri="{FF2B5EF4-FFF2-40B4-BE49-F238E27FC236}">
                    <a16:creationId xmlns:a16="http://schemas.microsoft.com/office/drawing/2014/main" id="{A37A49D1-6574-424E-A93E-54D01DF37E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9" name="Rectangle 46">
                <a:extLst>
                  <a:ext uri="{FF2B5EF4-FFF2-40B4-BE49-F238E27FC236}">
                    <a16:creationId xmlns:a16="http://schemas.microsoft.com/office/drawing/2014/main" id="{20D0DBF2-AF64-41DB-8881-E697C0FB2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0" name="Rectangle 47">
                <a:extLst>
                  <a:ext uri="{FF2B5EF4-FFF2-40B4-BE49-F238E27FC236}">
                    <a16:creationId xmlns:a16="http://schemas.microsoft.com/office/drawing/2014/main" id="{16993E22-9E00-4371-97E9-BC2FEC2901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1" name="Rectangle 48">
                <a:extLst>
                  <a:ext uri="{FF2B5EF4-FFF2-40B4-BE49-F238E27FC236}">
                    <a16:creationId xmlns:a16="http://schemas.microsoft.com/office/drawing/2014/main" id="{3179D9A5-A656-445A-AEB3-41E85991F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2" name="Rectangle 49">
                <a:extLst>
                  <a:ext uri="{FF2B5EF4-FFF2-40B4-BE49-F238E27FC236}">
                    <a16:creationId xmlns:a16="http://schemas.microsoft.com/office/drawing/2014/main" id="{FC5854E8-7F75-4352-B984-69A650316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3" name="Rectangle 50">
                <a:extLst>
                  <a:ext uri="{FF2B5EF4-FFF2-40B4-BE49-F238E27FC236}">
                    <a16:creationId xmlns:a16="http://schemas.microsoft.com/office/drawing/2014/main" id="{AF0E170F-2C99-4781-9DAD-76DB2ECCB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4" name="Rectangle 51">
                <a:extLst>
                  <a:ext uri="{FF2B5EF4-FFF2-40B4-BE49-F238E27FC236}">
                    <a16:creationId xmlns:a16="http://schemas.microsoft.com/office/drawing/2014/main" id="{28A11474-FB86-497C-99B9-4844B293C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5" name="Rectangle 52">
                <a:extLst>
                  <a:ext uri="{FF2B5EF4-FFF2-40B4-BE49-F238E27FC236}">
                    <a16:creationId xmlns:a16="http://schemas.microsoft.com/office/drawing/2014/main" id="{05C3E46C-5F7E-4619-BF04-C2ADA9C98E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6" name="Rectangle 53">
                <a:extLst>
                  <a:ext uri="{FF2B5EF4-FFF2-40B4-BE49-F238E27FC236}">
                    <a16:creationId xmlns:a16="http://schemas.microsoft.com/office/drawing/2014/main" id="{9C1B1068-38BC-4829-B1BD-84365C3B1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7" name="Rectangle 54">
                <a:extLst>
                  <a:ext uri="{FF2B5EF4-FFF2-40B4-BE49-F238E27FC236}">
                    <a16:creationId xmlns:a16="http://schemas.microsoft.com/office/drawing/2014/main" id="{86E8EEE5-A3C1-475B-B8D0-270016066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8" name="Rectangle 55">
                <a:extLst>
                  <a:ext uri="{FF2B5EF4-FFF2-40B4-BE49-F238E27FC236}">
                    <a16:creationId xmlns:a16="http://schemas.microsoft.com/office/drawing/2014/main" id="{746D302C-49CD-4082-A33B-0C8A909D3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9" name="Rectangle 56">
                <a:extLst>
                  <a:ext uri="{FF2B5EF4-FFF2-40B4-BE49-F238E27FC236}">
                    <a16:creationId xmlns:a16="http://schemas.microsoft.com/office/drawing/2014/main" id="{4BBCB6AB-A251-4BF9-9D8C-3C637CBB1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0" name="Rectangle 57">
                <a:extLst>
                  <a:ext uri="{FF2B5EF4-FFF2-40B4-BE49-F238E27FC236}">
                    <a16:creationId xmlns:a16="http://schemas.microsoft.com/office/drawing/2014/main" id="{62940D8C-E4DD-44D0-B41A-E71282E21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DB7BC43-BB8B-4C07-9AD5-56CA6D4AF9C1}"/>
                </a:ext>
              </a:extLst>
            </p:cNvPr>
            <p:cNvGrpSpPr/>
            <p:nvPr/>
          </p:nvGrpSpPr>
          <p:grpSpPr>
            <a:xfrm>
              <a:off x="354110" y="1338827"/>
              <a:ext cx="11480604" cy="109990"/>
              <a:chOff x="354110" y="1342187"/>
              <a:chExt cx="11480604" cy="109990"/>
            </a:xfrm>
            <a:grpFill/>
          </p:grpSpPr>
          <p:sp>
            <p:nvSpPr>
              <p:cNvPr id="279" name="Rectangle 59">
                <a:extLst>
                  <a:ext uri="{FF2B5EF4-FFF2-40B4-BE49-F238E27FC236}">
                    <a16:creationId xmlns:a16="http://schemas.microsoft.com/office/drawing/2014/main" id="{13ADCA1F-7FF7-48B7-ADB4-DFA0248FF6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0" name="Rectangle 60">
                <a:extLst>
                  <a:ext uri="{FF2B5EF4-FFF2-40B4-BE49-F238E27FC236}">
                    <a16:creationId xmlns:a16="http://schemas.microsoft.com/office/drawing/2014/main" id="{5AD937D1-C68B-4F0D-ADEA-F3D1DE5947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1" name="Rectangle 61">
                <a:extLst>
                  <a:ext uri="{FF2B5EF4-FFF2-40B4-BE49-F238E27FC236}">
                    <a16:creationId xmlns:a16="http://schemas.microsoft.com/office/drawing/2014/main" id="{23E5266C-E488-4F40-B9BF-394BA98F35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2" name="Rectangle 62">
                <a:extLst>
                  <a:ext uri="{FF2B5EF4-FFF2-40B4-BE49-F238E27FC236}">
                    <a16:creationId xmlns:a16="http://schemas.microsoft.com/office/drawing/2014/main" id="{4F7FCCF1-F609-49F4-B325-65797AA4CB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3" name="Rectangle 63">
                <a:extLst>
                  <a:ext uri="{FF2B5EF4-FFF2-40B4-BE49-F238E27FC236}">
                    <a16:creationId xmlns:a16="http://schemas.microsoft.com/office/drawing/2014/main" id="{2E25BA80-BA5B-4875-AC25-EC30179E5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4" name="Rectangle 64">
                <a:extLst>
                  <a:ext uri="{FF2B5EF4-FFF2-40B4-BE49-F238E27FC236}">
                    <a16:creationId xmlns:a16="http://schemas.microsoft.com/office/drawing/2014/main" id="{09628177-D54C-4C14-BD67-B47A10B54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5" name="Rectangle 65">
                <a:extLst>
                  <a:ext uri="{FF2B5EF4-FFF2-40B4-BE49-F238E27FC236}">
                    <a16:creationId xmlns:a16="http://schemas.microsoft.com/office/drawing/2014/main" id="{BD99C527-73CA-4724-A08D-E49D7BA26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6" name="Rectangle 66">
                <a:extLst>
                  <a:ext uri="{FF2B5EF4-FFF2-40B4-BE49-F238E27FC236}">
                    <a16:creationId xmlns:a16="http://schemas.microsoft.com/office/drawing/2014/main" id="{9A4D76E3-5CA7-46C2-930A-CF883079E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7" name="Rectangle 67">
                <a:extLst>
                  <a:ext uri="{FF2B5EF4-FFF2-40B4-BE49-F238E27FC236}">
                    <a16:creationId xmlns:a16="http://schemas.microsoft.com/office/drawing/2014/main" id="{1B09DF21-850D-4386-91AE-BE671CF24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8" name="Rectangle 68">
                <a:extLst>
                  <a:ext uri="{FF2B5EF4-FFF2-40B4-BE49-F238E27FC236}">
                    <a16:creationId xmlns:a16="http://schemas.microsoft.com/office/drawing/2014/main" id="{6A750E47-CA9C-435F-AEEE-64AF6CF50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9" name="Rectangle 69">
                <a:extLst>
                  <a:ext uri="{FF2B5EF4-FFF2-40B4-BE49-F238E27FC236}">
                    <a16:creationId xmlns:a16="http://schemas.microsoft.com/office/drawing/2014/main" id="{7F2F089C-B349-4F50-9EB2-5363F2E4F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0" name="Rectangle 70">
                <a:extLst>
                  <a:ext uri="{FF2B5EF4-FFF2-40B4-BE49-F238E27FC236}">
                    <a16:creationId xmlns:a16="http://schemas.microsoft.com/office/drawing/2014/main" id="{B28AEF5D-9175-4653-BB17-DF5DBF173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1" name="Rectangle 71">
                <a:extLst>
                  <a:ext uri="{FF2B5EF4-FFF2-40B4-BE49-F238E27FC236}">
                    <a16:creationId xmlns:a16="http://schemas.microsoft.com/office/drawing/2014/main" id="{09A5F7BF-091E-4363-BE84-44E8866B5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2" name="Rectangle 72">
                <a:extLst>
                  <a:ext uri="{FF2B5EF4-FFF2-40B4-BE49-F238E27FC236}">
                    <a16:creationId xmlns:a16="http://schemas.microsoft.com/office/drawing/2014/main" id="{A2CCAB8E-B14D-4F5A-9CC9-0C5F45258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3" name="Rectangle 73">
                <a:extLst>
                  <a:ext uri="{FF2B5EF4-FFF2-40B4-BE49-F238E27FC236}">
                    <a16:creationId xmlns:a16="http://schemas.microsoft.com/office/drawing/2014/main" id="{922E39AA-A68F-4377-A1FB-723E4B73E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4" name="Rectangle 74">
                <a:extLst>
                  <a:ext uri="{FF2B5EF4-FFF2-40B4-BE49-F238E27FC236}">
                    <a16:creationId xmlns:a16="http://schemas.microsoft.com/office/drawing/2014/main" id="{FD7E9F67-D814-430E-86B6-A7F91CDEC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5" name="Rectangle 75">
                <a:extLst>
                  <a:ext uri="{FF2B5EF4-FFF2-40B4-BE49-F238E27FC236}">
                    <a16:creationId xmlns:a16="http://schemas.microsoft.com/office/drawing/2014/main" id="{FBF10FF0-2477-44F4-AD26-A9B7175BB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6" name="Rectangle 76">
                <a:extLst>
                  <a:ext uri="{FF2B5EF4-FFF2-40B4-BE49-F238E27FC236}">
                    <a16:creationId xmlns:a16="http://schemas.microsoft.com/office/drawing/2014/main" id="{A84D6BBF-5B9E-41F6-B5A3-2066E037B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7" name="Rectangle 77">
                <a:extLst>
                  <a:ext uri="{FF2B5EF4-FFF2-40B4-BE49-F238E27FC236}">
                    <a16:creationId xmlns:a16="http://schemas.microsoft.com/office/drawing/2014/main" id="{BD98A702-4AE2-405F-BB4F-7E119FFDC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8" name="Rectangle 78">
                <a:extLst>
                  <a:ext uri="{FF2B5EF4-FFF2-40B4-BE49-F238E27FC236}">
                    <a16:creationId xmlns:a16="http://schemas.microsoft.com/office/drawing/2014/main" id="{66B0FD6C-084A-4D89-95E7-D5CAC5EA2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9" name="Rectangle 79">
                <a:extLst>
                  <a:ext uri="{FF2B5EF4-FFF2-40B4-BE49-F238E27FC236}">
                    <a16:creationId xmlns:a16="http://schemas.microsoft.com/office/drawing/2014/main" id="{C70441D6-82B8-4CC6-8746-DD03CBEE8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0" name="Rectangle 80">
                <a:extLst>
                  <a:ext uri="{FF2B5EF4-FFF2-40B4-BE49-F238E27FC236}">
                    <a16:creationId xmlns:a16="http://schemas.microsoft.com/office/drawing/2014/main" id="{9FC2715B-1BF3-4105-B102-F53753596B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1" name="Rectangle 81">
                <a:extLst>
                  <a:ext uri="{FF2B5EF4-FFF2-40B4-BE49-F238E27FC236}">
                    <a16:creationId xmlns:a16="http://schemas.microsoft.com/office/drawing/2014/main" id="{A884CBD3-DC33-4DDA-B61D-48269A49E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2" name="Rectangle 82">
                <a:extLst>
                  <a:ext uri="{FF2B5EF4-FFF2-40B4-BE49-F238E27FC236}">
                    <a16:creationId xmlns:a16="http://schemas.microsoft.com/office/drawing/2014/main" id="{0211EF6E-ADB1-494B-9458-F01F26D9EC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3" name="Rectangle 83">
                <a:extLst>
                  <a:ext uri="{FF2B5EF4-FFF2-40B4-BE49-F238E27FC236}">
                    <a16:creationId xmlns:a16="http://schemas.microsoft.com/office/drawing/2014/main" id="{A0953B59-9108-4E9A-8D43-2D1964873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4" name="Rectangle 84">
                <a:extLst>
                  <a:ext uri="{FF2B5EF4-FFF2-40B4-BE49-F238E27FC236}">
                    <a16:creationId xmlns:a16="http://schemas.microsoft.com/office/drawing/2014/main" id="{09D35A91-41F9-4DF2-9E43-8A679A8AE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EB3C98D-2192-438D-A8F2-467C07BB00E4}"/>
                </a:ext>
              </a:extLst>
            </p:cNvPr>
            <p:cNvGrpSpPr/>
            <p:nvPr/>
          </p:nvGrpSpPr>
          <p:grpSpPr>
            <a:xfrm>
              <a:off x="354110" y="1845539"/>
              <a:ext cx="11480604" cy="109990"/>
              <a:chOff x="354110" y="1850572"/>
              <a:chExt cx="11480604" cy="109990"/>
            </a:xfrm>
            <a:grpFill/>
          </p:grpSpPr>
          <p:sp>
            <p:nvSpPr>
              <p:cNvPr id="253" name="Rectangle 5">
                <a:extLst>
                  <a:ext uri="{FF2B5EF4-FFF2-40B4-BE49-F238E27FC236}">
                    <a16:creationId xmlns:a16="http://schemas.microsoft.com/office/drawing/2014/main" id="{F4F5A9CA-F0B3-4B27-88DB-29279CA13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4" name="Rectangle 6">
                <a:extLst>
                  <a:ext uri="{FF2B5EF4-FFF2-40B4-BE49-F238E27FC236}">
                    <a16:creationId xmlns:a16="http://schemas.microsoft.com/office/drawing/2014/main" id="{6B00101B-EA50-41D8-AD9E-90E5E30110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5" name="Rectangle 7">
                <a:extLst>
                  <a:ext uri="{FF2B5EF4-FFF2-40B4-BE49-F238E27FC236}">
                    <a16:creationId xmlns:a16="http://schemas.microsoft.com/office/drawing/2014/main" id="{5B915499-1768-4511-8756-ED4DBF54E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6" name="Rectangle 8">
                <a:extLst>
                  <a:ext uri="{FF2B5EF4-FFF2-40B4-BE49-F238E27FC236}">
                    <a16:creationId xmlns:a16="http://schemas.microsoft.com/office/drawing/2014/main" id="{A51912B5-2E84-4F86-9590-C8D76F5F68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7" name="Rectangle 9">
                <a:extLst>
                  <a:ext uri="{FF2B5EF4-FFF2-40B4-BE49-F238E27FC236}">
                    <a16:creationId xmlns:a16="http://schemas.microsoft.com/office/drawing/2014/main" id="{8F0AB2A0-4FC0-47E9-B72D-78C5C79D4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8" name="Rectangle 10">
                <a:extLst>
                  <a:ext uri="{FF2B5EF4-FFF2-40B4-BE49-F238E27FC236}">
                    <a16:creationId xmlns:a16="http://schemas.microsoft.com/office/drawing/2014/main" id="{0288265D-6218-4AC1-8DA4-7C99A21FE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9" name="Rectangle 11">
                <a:extLst>
                  <a:ext uri="{FF2B5EF4-FFF2-40B4-BE49-F238E27FC236}">
                    <a16:creationId xmlns:a16="http://schemas.microsoft.com/office/drawing/2014/main" id="{F6012ABB-E61A-44C5-B13C-723E2B94D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0" name="Rectangle 12">
                <a:extLst>
                  <a:ext uri="{FF2B5EF4-FFF2-40B4-BE49-F238E27FC236}">
                    <a16:creationId xmlns:a16="http://schemas.microsoft.com/office/drawing/2014/main" id="{BE5ABB41-A5A7-4870-8D57-99A1B03518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1" name="Rectangle 13">
                <a:extLst>
                  <a:ext uri="{FF2B5EF4-FFF2-40B4-BE49-F238E27FC236}">
                    <a16:creationId xmlns:a16="http://schemas.microsoft.com/office/drawing/2014/main" id="{71CE02BC-F6C4-4AAA-85EE-CA1DC4C913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2" name="Rectangle 14">
                <a:extLst>
                  <a:ext uri="{FF2B5EF4-FFF2-40B4-BE49-F238E27FC236}">
                    <a16:creationId xmlns:a16="http://schemas.microsoft.com/office/drawing/2014/main" id="{B7FCF17E-80E5-4C42-982A-B0F7CB286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3" name="Rectangle 15">
                <a:extLst>
                  <a:ext uri="{FF2B5EF4-FFF2-40B4-BE49-F238E27FC236}">
                    <a16:creationId xmlns:a16="http://schemas.microsoft.com/office/drawing/2014/main" id="{65887776-E441-4EC4-AD20-CF8E477AB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4" name="Rectangle 16">
                <a:extLst>
                  <a:ext uri="{FF2B5EF4-FFF2-40B4-BE49-F238E27FC236}">
                    <a16:creationId xmlns:a16="http://schemas.microsoft.com/office/drawing/2014/main" id="{11D5F8BF-1FDC-441B-91C4-E2448245E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5" name="Rectangle 17">
                <a:extLst>
                  <a:ext uri="{FF2B5EF4-FFF2-40B4-BE49-F238E27FC236}">
                    <a16:creationId xmlns:a16="http://schemas.microsoft.com/office/drawing/2014/main" id="{542342B8-4278-4527-BC1D-7340DBBAD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6" name="Rectangle 18">
                <a:extLst>
                  <a:ext uri="{FF2B5EF4-FFF2-40B4-BE49-F238E27FC236}">
                    <a16:creationId xmlns:a16="http://schemas.microsoft.com/office/drawing/2014/main" id="{BA68B377-C604-4E24-AB51-317F3403A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7" name="Rectangle 19">
                <a:extLst>
                  <a:ext uri="{FF2B5EF4-FFF2-40B4-BE49-F238E27FC236}">
                    <a16:creationId xmlns:a16="http://schemas.microsoft.com/office/drawing/2014/main" id="{826C09D4-4426-4EF1-9ECE-95EF5A1F45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8" name="Rectangle 20">
                <a:extLst>
                  <a:ext uri="{FF2B5EF4-FFF2-40B4-BE49-F238E27FC236}">
                    <a16:creationId xmlns:a16="http://schemas.microsoft.com/office/drawing/2014/main" id="{0450D0CD-0889-47F9-B308-AE91FF0E69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9" name="Rectangle 21">
                <a:extLst>
                  <a:ext uri="{FF2B5EF4-FFF2-40B4-BE49-F238E27FC236}">
                    <a16:creationId xmlns:a16="http://schemas.microsoft.com/office/drawing/2014/main" id="{D678AB17-E6DC-4FED-B940-2BA86FB46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0" name="Rectangle 22">
                <a:extLst>
                  <a:ext uri="{FF2B5EF4-FFF2-40B4-BE49-F238E27FC236}">
                    <a16:creationId xmlns:a16="http://schemas.microsoft.com/office/drawing/2014/main" id="{8B5BEF55-677A-4EB2-A06C-CC0C269C2F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1" name="Rectangle 23">
                <a:extLst>
                  <a:ext uri="{FF2B5EF4-FFF2-40B4-BE49-F238E27FC236}">
                    <a16:creationId xmlns:a16="http://schemas.microsoft.com/office/drawing/2014/main" id="{7A560A20-EDE2-4276-B3A9-A1DB921EB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2" name="Rectangle 24">
                <a:extLst>
                  <a:ext uri="{FF2B5EF4-FFF2-40B4-BE49-F238E27FC236}">
                    <a16:creationId xmlns:a16="http://schemas.microsoft.com/office/drawing/2014/main" id="{8BEEAB2A-47D8-4D4E-B157-9D1337AC7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3" name="Rectangle 25">
                <a:extLst>
                  <a:ext uri="{FF2B5EF4-FFF2-40B4-BE49-F238E27FC236}">
                    <a16:creationId xmlns:a16="http://schemas.microsoft.com/office/drawing/2014/main" id="{F9737555-61BD-4619-9BAB-2BC15EDBA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4" name="Rectangle 26">
                <a:extLst>
                  <a:ext uri="{FF2B5EF4-FFF2-40B4-BE49-F238E27FC236}">
                    <a16:creationId xmlns:a16="http://schemas.microsoft.com/office/drawing/2014/main" id="{D8D44D5F-E679-4796-ACA6-4ADB68B94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5" name="Rectangle 27">
                <a:extLst>
                  <a:ext uri="{FF2B5EF4-FFF2-40B4-BE49-F238E27FC236}">
                    <a16:creationId xmlns:a16="http://schemas.microsoft.com/office/drawing/2014/main" id="{140EB7C4-6BBE-4D3F-AF7D-B22AA3DD2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6" name="Rectangle 28">
                <a:extLst>
                  <a:ext uri="{FF2B5EF4-FFF2-40B4-BE49-F238E27FC236}">
                    <a16:creationId xmlns:a16="http://schemas.microsoft.com/office/drawing/2014/main" id="{C56E1FAA-3AE1-45F3-8397-D07C426434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7" name="Rectangle 29">
                <a:extLst>
                  <a:ext uri="{FF2B5EF4-FFF2-40B4-BE49-F238E27FC236}">
                    <a16:creationId xmlns:a16="http://schemas.microsoft.com/office/drawing/2014/main" id="{2F9A90DC-89AE-4C3E-8A65-C52AB581B4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8" name="Rectangle 30">
                <a:extLst>
                  <a:ext uri="{FF2B5EF4-FFF2-40B4-BE49-F238E27FC236}">
                    <a16:creationId xmlns:a16="http://schemas.microsoft.com/office/drawing/2014/main" id="{600ADA2C-2F1D-47C5-8870-1B9E6C8A3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1DA9E6-94F5-437E-8B7B-A56561BB4A1A}"/>
                </a:ext>
              </a:extLst>
            </p:cNvPr>
            <p:cNvGrpSpPr/>
            <p:nvPr/>
          </p:nvGrpSpPr>
          <p:grpSpPr>
            <a:xfrm>
              <a:off x="354110" y="2352251"/>
              <a:ext cx="11480604" cy="108822"/>
              <a:chOff x="354110" y="2358964"/>
              <a:chExt cx="11480604" cy="108822"/>
            </a:xfrm>
            <a:grpFill/>
          </p:grpSpPr>
          <p:sp>
            <p:nvSpPr>
              <p:cNvPr id="227" name="Rectangle 32">
                <a:extLst>
                  <a:ext uri="{FF2B5EF4-FFF2-40B4-BE49-F238E27FC236}">
                    <a16:creationId xmlns:a16="http://schemas.microsoft.com/office/drawing/2014/main" id="{8CDFED4E-F4A6-4874-8B65-398D610F1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8" name="Rectangle 33">
                <a:extLst>
                  <a:ext uri="{FF2B5EF4-FFF2-40B4-BE49-F238E27FC236}">
                    <a16:creationId xmlns:a16="http://schemas.microsoft.com/office/drawing/2014/main" id="{8FCE50F7-C3D1-4B83-A0D8-CE83B0777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9" name="Rectangle 34">
                <a:extLst>
                  <a:ext uri="{FF2B5EF4-FFF2-40B4-BE49-F238E27FC236}">
                    <a16:creationId xmlns:a16="http://schemas.microsoft.com/office/drawing/2014/main" id="{422101F3-5770-4041-BA3E-C5275D0FC7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0" name="Rectangle 35">
                <a:extLst>
                  <a:ext uri="{FF2B5EF4-FFF2-40B4-BE49-F238E27FC236}">
                    <a16:creationId xmlns:a16="http://schemas.microsoft.com/office/drawing/2014/main" id="{4D8FEC62-30CA-4E87-A592-AA45C61EA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1" name="Rectangle 36">
                <a:extLst>
                  <a:ext uri="{FF2B5EF4-FFF2-40B4-BE49-F238E27FC236}">
                    <a16:creationId xmlns:a16="http://schemas.microsoft.com/office/drawing/2014/main" id="{52E99015-D9DC-40AE-91AD-5D24574CE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2" name="Rectangle 37">
                <a:extLst>
                  <a:ext uri="{FF2B5EF4-FFF2-40B4-BE49-F238E27FC236}">
                    <a16:creationId xmlns:a16="http://schemas.microsoft.com/office/drawing/2014/main" id="{24DFE9E4-5C75-4EF9-AB54-F00FA9D911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3" name="Rectangle 38">
                <a:extLst>
                  <a:ext uri="{FF2B5EF4-FFF2-40B4-BE49-F238E27FC236}">
                    <a16:creationId xmlns:a16="http://schemas.microsoft.com/office/drawing/2014/main" id="{2BBEC44B-F424-4C00-AF4A-8EEEDA8AA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4" name="Rectangle 39">
                <a:extLst>
                  <a:ext uri="{FF2B5EF4-FFF2-40B4-BE49-F238E27FC236}">
                    <a16:creationId xmlns:a16="http://schemas.microsoft.com/office/drawing/2014/main" id="{68F30D9A-CF13-4E29-967E-63B3AF05C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5" name="Rectangle 40">
                <a:extLst>
                  <a:ext uri="{FF2B5EF4-FFF2-40B4-BE49-F238E27FC236}">
                    <a16:creationId xmlns:a16="http://schemas.microsoft.com/office/drawing/2014/main" id="{F7A8E062-ADFC-457E-ADD6-02843928F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6" name="Rectangle 41">
                <a:extLst>
                  <a:ext uri="{FF2B5EF4-FFF2-40B4-BE49-F238E27FC236}">
                    <a16:creationId xmlns:a16="http://schemas.microsoft.com/office/drawing/2014/main" id="{E046A9D0-D179-44F9-86D3-9BF139B68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7" name="Rectangle 42">
                <a:extLst>
                  <a:ext uri="{FF2B5EF4-FFF2-40B4-BE49-F238E27FC236}">
                    <a16:creationId xmlns:a16="http://schemas.microsoft.com/office/drawing/2014/main" id="{CC517B0B-1BF2-473B-ABB9-1553D01B1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8" name="Rectangle 43">
                <a:extLst>
                  <a:ext uri="{FF2B5EF4-FFF2-40B4-BE49-F238E27FC236}">
                    <a16:creationId xmlns:a16="http://schemas.microsoft.com/office/drawing/2014/main" id="{5EE71ED6-EA45-4940-B212-163ED3D1C0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9" name="Rectangle 44">
                <a:extLst>
                  <a:ext uri="{FF2B5EF4-FFF2-40B4-BE49-F238E27FC236}">
                    <a16:creationId xmlns:a16="http://schemas.microsoft.com/office/drawing/2014/main" id="{664318EC-EADE-4667-92A4-B3E5DB2A11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0" name="Rectangle 45">
                <a:extLst>
                  <a:ext uri="{FF2B5EF4-FFF2-40B4-BE49-F238E27FC236}">
                    <a16:creationId xmlns:a16="http://schemas.microsoft.com/office/drawing/2014/main" id="{17B37ABD-81DA-4624-808B-EF4BC0B425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1" name="Rectangle 46">
                <a:extLst>
                  <a:ext uri="{FF2B5EF4-FFF2-40B4-BE49-F238E27FC236}">
                    <a16:creationId xmlns:a16="http://schemas.microsoft.com/office/drawing/2014/main" id="{B1F30DC8-DD07-48C5-9D6C-FB8555279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2" name="Rectangle 47">
                <a:extLst>
                  <a:ext uri="{FF2B5EF4-FFF2-40B4-BE49-F238E27FC236}">
                    <a16:creationId xmlns:a16="http://schemas.microsoft.com/office/drawing/2014/main" id="{DFCE3AE1-313F-441F-8384-63A6EC165E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3" name="Rectangle 48">
                <a:extLst>
                  <a:ext uri="{FF2B5EF4-FFF2-40B4-BE49-F238E27FC236}">
                    <a16:creationId xmlns:a16="http://schemas.microsoft.com/office/drawing/2014/main" id="{2E331B42-AC28-4642-91F9-2F5BBFEC6A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4" name="Rectangle 49">
                <a:extLst>
                  <a:ext uri="{FF2B5EF4-FFF2-40B4-BE49-F238E27FC236}">
                    <a16:creationId xmlns:a16="http://schemas.microsoft.com/office/drawing/2014/main" id="{9F4D84A8-36FE-4CE0-8B9F-BAC2BA8A8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5" name="Rectangle 50">
                <a:extLst>
                  <a:ext uri="{FF2B5EF4-FFF2-40B4-BE49-F238E27FC236}">
                    <a16:creationId xmlns:a16="http://schemas.microsoft.com/office/drawing/2014/main" id="{41E2C310-8272-48CF-BD5B-A99A2C7B3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6" name="Rectangle 51">
                <a:extLst>
                  <a:ext uri="{FF2B5EF4-FFF2-40B4-BE49-F238E27FC236}">
                    <a16:creationId xmlns:a16="http://schemas.microsoft.com/office/drawing/2014/main" id="{EFD4A3C6-7551-4DD0-AA1A-F932D7061D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7" name="Rectangle 52">
                <a:extLst>
                  <a:ext uri="{FF2B5EF4-FFF2-40B4-BE49-F238E27FC236}">
                    <a16:creationId xmlns:a16="http://schemas.microsoft.com/office/drawing/2014/main" id="{01F299DF-D3FF-4439-8EC7-B5A341465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8" name="Rectangle 53">
                <a:extLst>
                  <a:ext uri="{FF2B5EF4-FFF2-40B4-BE49-F238E27FC236}">
                    <a16:creationId xmlns:a16="http://schemas.microsoft.com/office/drawing/2014/main" id="{086FB16A-99D0-4DB0-9B38-CF351B5DF4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9" name="Rectangle 54">
                <a:extLst>
                  <a:ext uri="{FF2B5EF4-FFF2-40B4-BE49-F238E27FC236}">
                    <a16:creationId xmlns:a16="http://schemas.microsoft.com/office/drawing/2014/main" id="{126BCD40-1D3C-4937-A15E-AD2E9671B5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0" name="Rectangle 55">
                <a:extLst>
                  <a:ext uri="{FF2B5EF4-FFF2-40B4-BE49-F238E27FC236}">
                    <a16:creationId xmlns:a16="http://schemas.microsoft.com/office/drawing/2014/main" id="{03E4C7B0-DDFC-433A-A8E5-2315FA6EFE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1" name="Rectangle 56">
                <a:extLst>
                  <a:ext uri="{FF2B5EF4-FFF2-40B4-BE49-F238E27FC236}">
                    <a16:creationId xmlns:a16="http://schemas.microsoft.com/office/drawing/2014/main" id="{7237BB88-10E9-454D-9D13-48878C421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2" name="Rectangle 57">
                <a:extLst>
                  <a:ext uri="{FF2B5EF4-FFF2-40B4-BE49-F238E27FC236}">
                    <a16:creationId xmlns:a16="http://schemas.microsoft.com/office/drawing/2014/main" id="{515F18F4-5E57-4249-AB0A-249437781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5AB7310-F80F-4091-8BFE-CE8C71666A9B}"/>
                </a:ext>
              </a:extLst>
            </p:cNvPr>
            <p:cNvGrpSpPr/>
            <p:nvPr/>
          </p:nvGrpSpPr>
          <p:grpSpPr>
            <a:xfrm>
              <a:off x="354110" y="2857795"/>
              <a:ext cx="11480604" cy="109990"/>
              <a:chOff x="354110" y="2866188"/>
              <a:chExt cx="11480604" cy="109990"/>
            </a:xfrm>
            <a:grpFill/>
          </p:grpSpPr>
          <p:sp>
            <p:nvSpPr>
              <p:cNvPr id="201" name="Rectangle 59">
                <a:extLst>
                  <a:ext uri="{FF2B5EF4-FFF2-40B4-BE49-F238E27FC236}">
                    <a16:creationId xmlns:a16="http://schemas.microsoft.com/office/drawing/2014/main" id="{9E50B916-ECC1-4F73-8059-F029E6581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2" name="Rectangle 60">
                <a:extLst>
                  <a:ext uri="{FF2B5EF4-FFF2-40B4-BE49-F238E27FC236}">
                    <a16:creationId xmlns:a16="http://schemas.microsoft.com/office/drawing/2014/main" id="{A8DD1ADE-2032-47AE-B88E-78E0F1B01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3" name="Rectangle 61">
                <a:extLst>
                  <a:ext uri="{FF2B5EF4-FFF2-40B4-BE49-F238E27FC236}">
                    <a16:creationId xmlns:a16="http://schemas.microsoft.com/office/drawing/2014/main" id="{9A6D6E1F-6E00-44C8-ADD2-06A738E75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4" name="Rectangle 62">
                <a:extLst>
                  <a:ext uri="{FF2B5EF4-FFF2-40B4-BE49-F238E27FC236}">
                    <a16:creationId xmlns:a16="http://schemas.microsoft.com/office/drawing/2014/main" id="{84FC7274-3463-4889-8E62-B693D50AE9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5" name="Rectangle 63">
                <a:extLst>
                  <a:ext uri="{FF2B5EF4-FFF2-40B4-BE49-F238E27FC236}">
                    <a16:creationId xmlns:a16="http://schemas.microsoft.com/office/drawing/2014/main" id="{E4E1A84A-DCAC-483B-BC08-579BF10B1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6" name="Rectangle 64">
                <a:extLst>
                  <a:ext uri="{FF2B5EF4-FFF2-40B4-BE49-F238E27FC236}">
                    <a16:creationId xmlns:a16="http://schemas.microsoft.com/office/drawing/2014/main" id="{F14EE80D-C3D2-4E22-93C5-CDD090421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7" name="Rectangle 65">
                <a:extLst>
                  <a:ext uri="{FF2B5EF4-FFF2-40B4-BE49-F238E27FC236}">
                    <a16:creationId xmlns:a16="http://schemas.microsoft.com/office/drawing/2014/main" id="{FB8FBFAE-E2E1-41A6-987B-CEFBAC180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8" name="Rectangle 66">
                <a:extLst>
                  <a:ext uri="{FF2B5EF4-FFF2-40B4-BE49-F238E27FC236}">
                    <a16:creationId xmlns:a16="http://schemas.microsoft.com/office/drawing/2014/main" id="{138AF1CB-7808-4C24-B76D-AB9F6A450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9" name="Rectangle 67">
                <a:extLst>
                  <a:ext uri="{FF2B5EF4-FFF2-40B4-BE49-F238E27FC236}">
                    <a16:creationId xmlns:a16="http://schemas.microsoft.com/office/drawing/2014/main" id="{F5E88013-D7CE-4120-B4BB-C894EC19C9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0" name="Rectangle 68">
                <a:extLst>
                  <a:ext uri="{FF2B5EF4-FFF2-40B4-BE49-F238E27FC236}">
                    <a16:creationId xmlns:a16="http://schemas.microsoft.com/office/drawing/2014/main" id="{B6FC4D89-F7B1-46F5-9502-62F41E89D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1" name="Rectangle 69">
                <a:extLst>
                  <a:ext uri="{FF2B5EF4-FFF2-40B4-BE49-F238E27FC236}">
                    <a16:creationId xmlns:a16="http://schemas.microsoft.com/office/drawing/2014/main" id="{64C81BD0-C449-4A1B-8492-204301960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2" name="Rectangle 70">
                <a:extLst>
                  <a:ext uri="{FF2B5EF4-FFF2-40B4-BE49-F238E27FC236}">
                    <a16:creationId xmlns:a16="http://schemas.microsoft.com/office/drawing/2014/main" id="{5F91B7CB-59D7-4965-B754-71C102E43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3" name="Rectangle 71">
                <a:extLst>
                  <a:ext uri="{FF2B5EF4-FFF2-40B4-BE49-F238E27FC236}">
                    <a16:creationId xmlns:a16="http://schemas.microsoft.com/office/drawing/2014/main" id="{677F7EA6-E57D-4E12-A4A5-AAFDCA8AA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4" name="Rectangle 72">
                <a:extLst>
                  <a:ext uri="{FF2B5EF4-FFF2-40B4-BE49-F238E27FC236}">
                    <a16:creationId xmlns:a16="http://schemas.microsoft.com/office/drawing/2014/main" id="{56B270F4-040D-43EF-974A-3598BC68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5" name="Rectangle 73">
                <a:extLst>
                  <a:ext uri="{FF2B5EF4-FFF2-40B4-BE49-F238E27FC236}">
                    <a16:creationId xmlns:a16="http://schemas.microsoft.com/office/drawing/2014/main" id="{EA8C5736-4550-4B46-8B52-247CF04D7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6" name="Rectangle 74">
                <a:extLst>
                  <a:ext uri="{FF2B5EF4-FFF2-40B4-BE49-F238E27FC236}">
                    <a16:creationId xmlns:a16="http://schemas.microsoft.com/office/drawing/2014/main" id="{F42B7DAA-E3F5-4B02-B786-473C7605B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7" name="Rectangle 75">
                <a:extLst>
                  <a:ext uri="{FF2B5EF4-FFF2-40B4-BE49-F238E27FC236}">
                    <a16:creationId xmlns:a16="http://schemas.microsoft.com/office/drawing/2014/main" id="{D850716E-F966-418B-A415-5B6E0F8A1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8" name="Rectangle 76">
                <a:extLst>
                  <a:ext uri="{FF2B5EF4-FFF2-40B4-BE49-F238E27FC236}">
                    <a16:creationId xmlns:a16="http://schemas.microsoft.com/office/drawing/2014/main" id="{B6DAAC97-C425-42B4-9405-AC447E2E0B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9" name="Rectangle 77">
                <a:extLst>
                  <a:ext uri="{FF2B5EF4-FFF2-40B4-BE49-F238E27FC236}">
                    <a16:creationId xmlns:a16="http://schemas.microsoft.com/office/drawing/2014/main" id="{42D8FACA-2CB3-400B-9610-94CBA7A3E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0" name="Rectangle 78">
                <a:extLst>
                  <a:ext uri="{FF2B5EF4-FFF2-40B4-BE49-F238E27FC236}">
                    <a16:creationId xmlns:a16="http://schemas.microsoft.com/office/drawing/2014/main" id="{22200CE3-AD18-4A71-BA64-E2F227C44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1" name="Rectangle 79">
                <a:extLst>
                  <a:ext uri="{FF2B5EF4-FFF2-40B4-BE49-F238E27FC236}">
                    <a16:creationId xmlns:a16="http://schemas.microsoft.com/office/drawing/2014/main" id="{475F60A0-5B50-42FC-8C11-E137E7C56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2" name="Rectangle 80">
                <a:extLst>
                  <a:ext uri="{FF2B5EF4-FFF2-40B4-BE49-F238E27FC236}">
                    <a16:creationId xmlns:a16="http://schemas.microsoft.com/office/drawing/2014/main" id="{CAA2354D-703C-4594-B119-475938CFD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3" name="Rectangle 81">
                <a:extLst>
                  <a:ext uri="{FF2B5EF4-FFF2-40B4-BE49-F238E27FC236}">
                    <a16:creationId xmlns:a16="http://schemas.microsoft.com/office/drawing/2014/main" id="{F8619CF6-1E39-4CF1-AEF0-BE5A67EB6F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4" name="Rectangle 82">
                <a:extLst>
                  <a:ext uri="{FF2B5EF4-FFF2-40B4-BE49-F238E27FC236}">
                    <a16:creationId xmlns:a16="http://schemas.microsoft.com/office/drawing/2014/main" id="{354E893E-B006-4B22-BBCB-52A79A546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5" name="Rectangle 83">
                <a:extLst>
                  <a:ext uri="{FF2B5EF4-FFF2-40B4-BE49-F238E27FC236}">
                    <a16:creationId xmlns:a16="http://schemas.microsoft.com/office/drawing/2014/main" id="{0D56028C-9156-43E8-B855-AF135DD7E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6" name="Rectangle 84">
                <a:extLst>
                  <a:ext uri="{FF2B5EF4-FFF2-40B4-BE49-F238E27FC236}">
                    <a16:creationId xmlns:a16="http://schemas.microsoft.com/office/drawing/2014/main" id="{950FA1E9-CD04-4DB1-B523-ABF2C1B6E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AA6044-FF9C-4224-BBD4-786BCC486D91}"/>
                </a:ext>
              </a:extLst>
            </p:cNvPr>
            <p:cNvGrpSpPr/>
            <p:nvPr/>
          </p:nvGrpSpPr>
          <p:grpSpPr>
            <a:xfrm>
              <a:off x="354110" y="3364507"/>
              <a:ext cx="11480604" cy="109990"/>
              <a:chOff x="354110" y="3364062"/>
              <a:chExt cx="11480604" cy="109990"/>
            </a:xfrm>
            <a:grpFill/>
          </p:grpSpPr>
          <p:sp>
            <p:nvSpPr>
              <p:cNvPr id="175" name="Rectangle 5">
                <a:extLst>
                  <a:ext uri="{FF2B5EF4-FFF2-40B4-BE49-F238E27FC236}">
                    <a16:creationId xmlns:a16="http://schemas.microsoft.com/office/drawing/2014/main" id="{CEC88F9D-6CCB-4C48-AB60-4743F3C98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6" name="Rectangle 6">
                <a:extLst>
                  <a:ext uri="{FF2B5EF4-FFF2-40B4-BE49-F238E27FC236}">
                    <a16:creationId xmlns:a16="http://schemas.microsoft.com/office/drawing/2014/main" id="{BC4930EB-874F-4D2B-94B1-FF1459F4A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7" name="Rectangle 7">
                <a:extLst>
                  <a:ext uri="{FF2B5EF4-FFF2-40B4-BE49-F238E27FC236}">
                    <a16:creationId xmlns:a16="http://schemas.microsoft.com/office/drawing/2014/main" id="{66BB2441-7C95-4A21-B558-2971312D5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8" name="Rectangle 8">
                <a:extLst>
                  <a:ext uri="{FF2B5EF4-FFF2-40B4-BE49-F238E27FC236}">
                    <a16:creationId xmlns:a16="http://schemas.microsoft.com/office/drawing/2014/main" id="{B2A1B236-8D43-4B78-90F2-27A974E1F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9" name="Rectangle 9">
                <a:extLst>
                  <a:ext uri="{FF2B5EF4-FFF2-40B4-BE49-F238E27FC236}">
                    <a16:creationId xmlns:a16="http://schemas.microsoft.com/office/drawing/2014/main" id="{E0526BF0-467E-421F-870A-02C866AC0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0" name="Rectangle 10">
                <a:extLst>
                  <a:ext uri="{FF2B5EF4-FFF2-40B4-BE49-F238E27FC236}">
                    <a16:creationId xmlns:a16="http://schemas.microsoft.com/office/drawing/2014/main" id="{79ACA6FA-E263-441B-B650-DEE2A495E1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1" name="Rectangle 11">
                <a:extLst>
                  <a:ext uri="{FF2B5EF4-FFF2-40B4-BE49-F238E27FC236}">
                    <a16:creationId xmlns:a16="http://schemas.microsoft.com/office/drawing/2014/main" id="{DA7F6558-782C-4107-91F4-AF8E5136C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2" name="Rectangle 12">
                <a:extLst>
                  <a:ext uri="{FF2B5EF4-FFF2-40B4-BE49-F238E27FC236}">
                    <a16:creationId xmlns:a16="http://schemas.microsoft.com/office/drawing/2014/main" id="{E575740C-61C5-4D08-9803-25E05FA3F5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3" name="Rectangle 13">
                <a:extLst>
                  <a:ext uri="{FF2B5EF4-FFF2-40B4-BE49-F238E27FC236}">
                    <a16:creationId xmlns:a16="http://schemas.microsoft.com/office/drawing/2014/main" id="{D4CCCBBA-5E32-47C6-B40B-3E2155E3F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4" name="Rectangle 14">
                <a:extLst>
                  <a:ext uri="{FF2B5EF4-FFF2-40B4-BE49-F238E27FC236}">
                    <a16:creationId xmlns:a16="http://schemas.microsoft.com/office/drawing/2014/main" id="{FC65131F-93B3-419C-B068-14D36AAC3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5" name="Rectangle 15">
                <a:extLst>
                  <a:ext uri="{FF2B5EF4-FFF2-40B4-BE49-F238E27FC236}">
                    <a16:creationId xmlns:a16="http://schemas.microsoft.com/office/drawing/2014/main" id="{469B75D4-B4A8-4C2E-8EBB-E95FAB7C5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6" name="Rectangle 16">
                <a:extLst>
                  <a:ext uri="{FF2B5EF4-FFF2-40B4-BE49-F238E27FC236}">
                    <a16:creationId xmlns:a16="http://schemas.microsoft.com/office/drawing/2014/main" id="{6C8F3B5D-1D93-4D85-8639-75B5E46EC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7" name="Rectangle 17">
                <a:extLst>
                  <a:ext uri="{FF2B5EF4-FFF2-40B4-BE49-F238E27FC236}">
                    <a16:creationId xmlns:a16="http://schemas.microsoft.com/office/drawing/2014/main" id="{DCCEB301-1F26-43A3-8B34-DBAFC32B3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8" name="Rectangle 18">
                <a:extLst>
                  <a:ext uri="{FF2B5EF4-FFF2-40B4-BE49-F238E27FC236}">
                    <a16:creationId xmlns:a16="http://schemas.microsoft.com/office/drawing/2014/main" id="{DD08B69C-E406-41F3-856E-A8C150CB64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9" name="Rectangle 19">
                <a:extLst>
                  <a:ext uri="{FF2B5EF4-FFF2-40B4-BE49-F238E27FC236}">
                    <a16:creationId xmlns:a16="http://schemas.microsoft.com/office/drawing/2014/main" id="{A1A90F4B-6060-4BA1-8AF2-FAFFAA04A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0" name="Rectangle 20">
                <a:extLst>
                  <a:ext uri="{FF2B5EF4-FFF2-40B4-BE49-F238E27FC236}">
                    <a16:creationId xmlns:a16="http://schemas.microsoft.com/office/drawing/2014/main" id="{B1F471FD-A187-4EE2-9D21-E0A637683F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1" name="Rectangle 21">
                <a:extLst>
                  <a:ext uri="{FF2B5EF4-FFF2-40B4-BE49-F238E27FC236}">
                    <a16:creationId xmlns:a16="http://schemas.microsoft.com/office/drawing/2014/main" id="{68DAAA74-257B-4E75-A315-6B710A314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2" name="Rectangle 22">
                <a:extLst>
                  <a:ext uri="{FF2B5EF4-FFF2-40B4-BE49-F238E27FC236}">
                    <a16:creationId xmlns:a16="http://schemas.microsoft.com/office/drawing/2014/main" id="{63000D52-BDE3-430B-8243-08564FFE9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3" name="Rectangle 23">
                <a:extLst>
                  <a:ext uri="{FF2B5EF4-FFF2-40B4-BE49-F238E27FC236}">
                    <a16:creationId xmlns:a16="http://schemas.microsoft.com/office/drawing/2014/main" id="{F6BDC60F-B33E-4AD8-9807-B2C1A4C2C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4" name="Rectangle 24">
                <a:extLst>
                  <a:ext uri="{FF2B5EF4-FFF2-40B4-BE49-F238E27FC236}">
                    <a16:creationId xmlns:a16="http://schemas.microsoft.com/office/drawing/2014/main" id="{F1DB5734-0088-4CC2-9415-998F194165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5" name="Rectangle 25">
                <a:extLst>
                  <a:ext uri="{FF2B5EF4-FFF2-40B4-BE49-F238E27FC236}">
                    <a16:creationId xmlns:a16="http://schemas.microsoft.com/office/drawing/2014/main" id="{1C679BCE-F04D-48E0-8E2B-0174E8E97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6" name="Rectangle 26">
                <a:extLst>
                  <a:ext uri="{FF2B5EF4-FFF2-40B4-BE49-F238E27FC236}">
                    <a16:creationId xmlns:a16="http://schemas.microsoft.com/office/drawing/2014/main" id="{EA8ABD89-DF79-45A9-9CDB-0E871222D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7" name="Rectangle 27">
                <a:extLst>
                  <a:ext uri="{FF2B5EF4-FFF2-40B4-BE49-F238E27FC236}">
                    <a16:creationId xmlns:a16="http://schemas.microsoft.com/office/drawing/2014/main" id="{C1A57486-D9A6-4CD5-878E-093E44A76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8" name="Rectangle 28">
                <a:extLst>
                  <a:ext uri="{FF2B5EF4-FFF2-40B4-BE49-F238E27FC236}">
                    <a16:creationId xmlns:a16="http://schemas.microsoft.com/office/drawing/2014/main" id="{B6582662-B56F-42F6-A821-B5F52FB84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9" name="Rectangle 29">
                <a:extLst>
                  <a:ext uri="{FF2B5EF4-FFF2-40B4-BE49-F238E27FC236}">
                    <a16:creationId xmlns:a16="http://schemas.microsoft.com/office/drawing/2014/main" id="{1105049D-68B2-4636-9C28-7B8C21771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0" name="Rectangle 30">
                <a:extLst>
                  <a:ext uri="{FF2B5EF4-FFF2-40B4-BE49-F238E27FC236}">
                    <a16:creationId xmlns:a16="http://schemas.microsoft.com/office/drawing/2014/main" id="{E0F75D5D-3B9C-40B7-AF8E-4C4322B6C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0F6A935-DCBA-461C-832C-A343F475413E}"/>
                </a:ext>
              </a:extLst>
            </p:cNvPr>
            <p:cNvGrpSpPr/>
            <p:nvPr/>
          </p:nvGrpSpPr>
          <p:grpSpPr>
            <a:xfrm>
              <a:off x="354110" y="3871219"/>
              <a:ext cx="11480604" cy="108822"/>
              <a:chOff x="354110" y="3872454"/>
              <a:chExt cx="11480604" cy="108822"/>
            </a:xfrm>
            <a:grpFill/>
          </p:grpSpPr>
          <p:sp>
            <p:nvSpPr>
              <p:cNvPr id="149" name="Rectangle 32">
                <a:extLst>
                  <a:ext uri="{FF2B5EF4-FFF2-40B4-BE49-F238E27FC236}">
                    <a16:creationId xmlns:a16="http://schemas.microsoft.com/office/drawing/2014/main" id="{67654A26-DC7F-47CD-8FF8-BC012501C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0" name="Rectangle 33">
                <a:extLst>
                  <a:ext uri="{FF2B5EF4-FFF2-40B4-BE49-F238E27FC236}">
                    <a16:creationId xmlns:a16="http://schemas.microsoft.com/office/drawing/2014/main" id="{9949B927-96E9-4F44-9050-A81CD79D7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1" name="Rectangle 34">
                <a:extLst>
                  <a:ext uri="{FF2B5EF4-FFF2-40B4-BE49-F238E27FC236}">
                    <a16:creationId xmlns:a16="http://schemas.microsoft.com/office/drawing/2014/main" id="{3B5D9536-992F-4F39-93BC-BB2533D78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2" name="Rectangle 35">
                <a:extLst>
                  <a:ext uri="{FF2B5EF4-FFF2-40B4-BE49-F238E27FC236}">
                    <a16:creationId xmlns:a16="http://schemas.microsoft.com/office/drawing/2014/main" id="{F1FA2A7F-208B-4450-9E7E-F29BB3925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3" name="Rectangle 36">
                <a:extLst>
                  <a:ext uri="{FF2B5EF4-FFF2-40B4-BE49-F238E27FC236}">
                    <a16:creationId xmlns:a16="http://schemas.microsoft.com/office/drawing/2014/main" id="{EF607D70-7F21-4A9F-A183-730E45EF3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4" name="Rectangle 37">
                <a:extLst>
                  <a:ext uri="{FF2B5EF4-FFF2-40B4-BE49-F238E27FC236}">
                    <a16:creationId xmlns:a16="http://schemas.microsoft.com/office/drawing/2014/main" id="{4ECF017A-32D9-44C4-837F-2C37B7B9F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5" name="Rectangle 38">
                <a:extLst>
                  <a:ext uri="{FF2B5EF4-FFF2-40B4-BE49-F238E27FC236}">
                    <a16:creationId xmlns:a16="http://schemas.microsoft.com/office/drawing/2014/main" id="{34B3B9C3-9513-414E-B30D-F7CFC02E0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6" name="Rectangle 39">
                <a:extLst>
                  <a:ext uri="{FF2B5EF4-FFF2-40B4-BE49-F238E27FC236}">
                    <a16:creationId xmlns:a16="http://schemas.microsoft.com/office/drawing/2014/main" id="{E6A1B5D1-A0C1-47E7-A068-C05A44F3D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7" name="Rectangle 40">
                <a:extLst>
                  <a:ext uri="{FF2B5EF4-FFF2-40B4-BE49-F238E27FC236}">
                    <a16:creationId xmlns:a16="http://schemas.microsoft.com/office/drawing/2014/main" id="{96D2BA52-50C4-45BF-B115-62AE7F01B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8" name="Rectangle 41">
                <a:extLst>
                  <a:ext uri="{FF2B5EF4-FFF2-40B4-BE49-F238E27FC236}">
                    <a16:creationId xmlns:a16="http://schemas.microsoft.com/office/drawing/2014/main" id="{9DCC33D9-FAF4-4D54-A2F1-85D656FB9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9" name="Rectangle 42">
                <a:extLst>
                  <a:ext uri="{FF2B5EF4-FFF2-40B4-BE49-F238E27FC236}">
                    <a16:creationId xmlns:a16="http://schemas.microsoft.com/office/drawing/2014/main" id="{8DD0B56F-45FF-4041-A939-24B54541A3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0" name="Rectangle 43">
                <a:extLst>
                  <a:ext uri="{FF2B5EF4-FFF2-40B4-BE49-F238E27FC236}">
                    <a16:creationId xmlns:a16="http://schemas.microsoft.com/office/drawing/2014/main" id="{96AB8477-5546-4080-8BC1-02BF0BB8F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1" name="Rectangle 44">
                <a:extLst>
                  <a:ext uri="{FF2B5EF4-FFF2-40B4-BE49-F238E27FC236}">
                    <a16:creationId xmlns:a16="http://schemas.microsoft.com/office/drawing/2014/main" id="{4E453DC0-BE05-4525-866A-335CE37B00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2" name="Rectangle 45">
                <a:extLst>
                  <a:ext uri="{FF2B5EF4-FFF2-40B4-BE49-F238E27FC236}">
                    <a16:creationId xmlns:a16="http://schemas.microsoft.com/office/drawing/2014/main" id="{DE66478E-4EC6-4BE6-B27E-C0C0531CC1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3" name="Rectangle 46">
                <a:extLst>
                  <a:ext uri="{FF2B5EF4-FFF2-40B4-BE49-F238E27FC236}">
                    <a16:creationId xmlns:a16="http://schemas.microsoft.com/office/drawing/2014/main" id="{698E3192-E8A7-4BE3-A213-C67294E39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4" name="Rectangle 47">
                <a:extLst>
                  <a:ext uri="{FF2B5EF4-FFF2-40B4-BE49-F238E27FC236}">
                    <a16:creationId xmlns:a16="http://schemas.microsoft.com/office/drawing/2014/main" id="{73311133-150A-4295-BA6B-AE591A758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5" name="Rectangle 48">
                <a:extLst>
                  <a:ext uri="{FF2B5EF4-FFF2-40B4-BE49-F238E27FC236}">
                    <a16:creationId xmlns:a16="http://schemas.microsoft.com/office/drawing/2014/main" id="{01A2298C-D71C-4EE8-97EC-882AE8FE2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6" name="Rectangle 49">
                <a:extLst>
                  <a:ext uri="{FF2B5EF4-FFF2-40B4-BE49-F238E27FC236}">
                    <a16:creationId xmlns:a16="http://schemas.microsoft.com/office/drawing/2014/main" id="{4A510FF8-75EB-4CBF-8672-72CB0674B9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7" name="Rectangle 50">
                <a:extLst>
                  <a:ext uri="{FF2B5EF4-FFF2-40B4-BE49-F238E27FC236}">
                    <a16:creationId xmlns:a16="http://schemas.microsoft.com/office/drawing/2014/main" id="{1A2C9E47-1571-4FD2-8B6B-C7B564E897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8" name="Rectangle 51">
                <a:extLst>
                  <a:ext uri="{FF2B5EF4-FFF2-40B4-BE49-F238E27FC236}">
                    <a16:creationId xmlns:a16="http://schemas.microsoft.com/office/drawing/2014/main" id="{86EF56B1-DD4A-4A19-A43F-347855BF8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9" name="Rectangle 52">
                <a:extLst>
                  <a:ext uri="{FF2B5EF4-FFF2-40B4-BE49-F238E27FC236}">
                    <a16:creationId xmlns:a16="http://schemas.microsoft.com/office/drawing/2014/main" id="{593C0948-4102-4E67-9CCD-6F94446F7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0" name="Rectangle 53">
                <a:extLst>
                  <a:ext uri="{FF2B5EF4-FFF2-40B4-BE49-F238E27FC236}">
                    <a16:creationId xmlns:a16="http://schemas.microsoft.com/office/drawing/2014/main" id="{ACB6589F-762B-4CA7-8D92-92E5FB76FD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1" name="Rectangle 54">
                <a:extLst>
                  <a:ext uri="{FF2B5EF4-FFF2-40B4-BE49-F238E27FC236}">
                    <a16:creationId xmlns:a16="http://schemas.microsoft.com/office/drawing/2014/main" id="{9992ACB2-51DA-4341-842A-58050D15C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2" name="Rectangle 55">
                <a:extLst>
                  <a:ext uri="{FF2B5EF4-FFF2-40B4-BE49-F238E27FC236}">
                    <a16:creationId xmlns:a16="http://schemas.microsoft.com/office/drawing/2014/main" id="{D9C60E55-0956-424D-8C75-2976AC3B6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3" name="Rectangle 56">
                <a:extLst>
                  <a:ext uri="{FF2B5EF4-FFF2-40B4-BE49-F238E27FC236}">
                    <a16:creationId xmlns:a16="http://schemas.microsoft.com/office/drawing/2014/main" id="{BE0FF237-544C-4EAB-ABB0-731D5FA88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4" name="Rectangle 57">
                <a:extLst>
                  <a:ext uri="{FF2B5EF4-FFF2-40B4-BE49-F238E27FC236}">
                    <a16:creationId xmlns:a16="http://schemas.microsoft.com/office/drawing/2014/main" id="{D1E0212C-F045-489C-9689-7C49F762C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C90BB14-74DB-4A2D-847B-7D160CCB7907}"/>
                </a:ext>
              </a:extLst>
            </p:cNvPr>
            <p:cNvGrpSpPr/>
            <p:nvPr/>
          </p:nvGrpSpPr>
          <p:grpSpPr>
            <a:xfrm>
              <a:off x="354110" y="4376763"/>
              <a:ext cx="11480604" cy="109990"/>
              <a:chOff x="354110" y="4379678"/>
              <a:chExt cx="11480604" cy="109990"/>
            </a:xfrm>
            <a:grpFill/>
          </p:grpSpPr>
          <p:sp>
            <p:nvSpPr>
              <p:cNvPr id="123" name="Rectangle 59">
                <a:extLst>
                  <a:ext uri="{FF2B5EF4-FFF2-40B4-BE49-F238E27FC236}">
                    <a16:creationId xmlns:a16="http://schemas.microsoft.com/office/drawing/2014/main" id="{99D447A1-2220-4498-AEF5-6E3E1E6E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4" name="Rectangle 60">
                <a:extLst>
                  <a:ext uri="{FF2B5EF4-FFF2-40B4-BE49-F238E27FC236}">
                    <a16:creationId xmlns:a16="http://schemas.microsoft.com/office/drawing/2014/main" id="{7C3A93F4-91DD-433B-968A-852BE617B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5" name="Rectangle 61">
                <a:extLst>
                  <a:ext uri="{FF2B5EF4-FFF2-40B4-BE49-F238E27FC236}">
                    <a16:creationId xmlns:a16="http://schemas.microsoft.com/office/drawing/2014/main" id="{1C73CE31-214B-4439-A783-35C6A8ED7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6" name="Rectangle 62">
                <a:extLst>
                  <a:ext uri="{FF2B5EF4-FFF2-40B4-BE49-F238E27FC236}">
                    <a16:creationId xmlns:a16="http://schemas.microsoft.com/office/drawing/2014/main" id="{36D68C3F-8E09-4424-AE30-DC0EA8A4B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7" name="Rectangle 63">
                <a:extLst>
                  <a:ext uri="{FF2B5EF4-FFF2-40B4-BE49-F238E27FC236}">
                    <a16:creationId xmlns:a16="http://schemas.microsoft.com/office/drawing/2014/main" id="{D77BDB0F-9FB9-4B1E-8B4A-1E2673E90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8" name="Rectangle 64">
                <a:extLst>
                  <a:ext uri="{FF2B5EF4-FFF2-40B4-BE49-F238E27FC236}">
                    <a16:creationId xmlns:a16="http://schemas.microsoft.com/office/drawing/2014/main" id="{11FC8FC1-3854-4435-94FA-7C19C8CF4B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9" name="Rectangle 65">
                <a:extLst>
                  <a:ext uri="{FF2B5EF4-FFF2-40B4-BE49-F238E27FC236}">
                    <a16:creationId xmlns:a16="http://schemas.microsoft.com/office/drawing/2014/main" id="{CD7A3181-77BB-4B10-BAE0-192A2D4C5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0" name="Rectangle 66">
                <a:extLst>
                  <a:ext uri="{FF2B5EF4-FFF2-40B4-BE49-F238E27FC236}">
                    <a16:creationId xmlns:a16="http://schemas.microsoft.com/office/drawing/2014/main" id="{34704098-6430-4842-A78C-8EA208FF5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1" name="Rectangle 67">
                <a:extLst>
                  <a:ext uri="{FF2B5EF4-FFF2-40B4-BE49-F238E27FC236}">
                    <a16:creationId xmlns:a16="http://schemas.microsoft.com/office/drawing/2014/main" id="{821A9373-4697-4443-B247-58130E1D4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2" name="Rectangle 68">
                <a:extLst>
                  <a:ext uri="{FF2B5EF4-FFF2-40B4-BE49-F238E27FC236}">
                    <a16:creationId xmlns:a16="http://schemas.microsoft.com/office/drawing/2014/main" id="{BE59B0E9-E64A-4252-ABFF-7D0CCECB5F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3" name="Rectangle 69">
                <a:extLst>
                  <a:ext uri="{FF2B5EF4-FFF2-40B4-BE49-F238E27FC236}">
                    <a16:creationId xmlns:a16="http://schemas.microsoft.com/office/drawing/2014/main" id="{066F8BCA-C3C4-48C8-9103-65FC2FFF6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4" name="Rectangle 70">
                <a:extLst>
                  <a:ext uri="{FF2B5EF4-FFF2-40B4-BE49-F238E27FC236}">
                    <a16:creationId xmlns:a16="http://schemas.microsoft.com/office/drawing/2014/main" id="{68B69181-5D7D-4EFF-9724-B2BDD62DB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5" name="Rectangle 71">
                <a:extLst>
                  <a:ext uri="{FF2B5EF4-FFF2-40B4-BE49-F238E27FC236}">
                    <a16:creationId xmlns:a16="http://schemas.microsoft.com/office/drawing/2014/main" id="{996BC465-13D7-4B01-81BD-88E7BAA5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6" name="Rectangle 72">
                <a:extLst>
                  <a:ext uri="{FF2B5EF4-FFF2-40B4-BE49-F238E27FC236}">
                    <a16:creationId xmlns:a16="http://schemas.microsoft.com/office/drawing/2014/main" id="{61C9420C-6853-4164-9D24-98349CD58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7" name="Rectangle 73">
                <a:extLst>
                  <a:ext uri="{FF2B5EF4-FFF2-40B4-BE49-F238E27FC236}">
                    <a16:creationId xmlns:a16="http://schemas.microsoft.com/office/drawing/2014/main" id="{EF04FF35-9797-4571-BCFF-435C37D25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8" name="Rectangle 74">
                <a:extLst>
                  <a:ext uri="{FF2B5EF4-FFF2-40B4-BE49-F238E27FC236}">
                    <a16:creationId xmlns:a16="http://schemas.microsoft.com/office/drawing/2014/main" id="{78C68F3A-1768-4D3F-8ABF-D899CEF5DE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9" name="Rectangle 75">
                <a:extLst>
                  <a:ext uri="{FF2B5EF4-FFF2-40B4-BE49-F238E27FC236}">
                    <a16:creationId xmlns:a16="http://schemas.microsoft.com/office/drawing/2014/main" id="{A69F85D7-2261-4042-B85B-C3FABE4A08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0" name="Rectangle 76">
                <a:extLst>
                  <a:ext uri="{FF2B5EF4-FFF2-40B4-BE49-F238E27FC236}">
                    <a16:creationId xmlns:a16="http://schemas.microsoft.com/office/drawing/2014/main" id="{31444D56-FEBA-4CC9-B179-200833A9B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1" name="Rectangle 77">
                <a:extLst>
                  <a:ext uri="{FF2B5EF4-FFF2-40B4-BE49-F238E27FC236}">
                    <a16:creationId xmlns:a16="http://schemas.microsoft.com/office/drawing/2014/main" id="{A7678401-8C3E-4FAF-A888-70B49C911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2" name="Rectangle 78">
                <a:extLst>
                  <a:ext uri="{FF2B5EF4-FFF2-40B4-BE49-F238E27FC236}">
                    <a16:creationId xmlns:a16="http://schemas.microsoft.com/office/drawing/2014/main" id="{618CC429-D47D-440E-9695-6E61D6096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3" name="Rectangle 79">
                <a:extLst>
                  <a:ext uri="{FF2B5EF4-FFF2-40B4-BE49-F238E27FC236}">
                    <a16:creationId xmlns:a16="http://schemas.microsoft.com/office/drawing/2014/main" id="{F2B544AE-5CC8-4A61-BBDF-82DA13A5F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4" name="Rectangle 80">
                <a:extLst>
                  <a:ext uri="{FF2B5EF4-FFF2-40B4-BE49-F238E27FC236}">
                    <a16:creationId xmlns:a16="http://schemas.microsoft.com/office/drawing/2014/main" id="{46B39C8E-D445-41B8-8B42-2DE170717B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5" name="Rectangle 81">
                <a:extLst>
                  <a:ext uri="{FF2B5EF4-FFF2-40B4-BE49-F238E27FC236}">
                    <a16:creationId xmlns:a16="http://schemas.microsoft.com/office/drawing/2014/main" id="{38E7AB8E-5E17-460F-8595-4178AF462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6" name="Rectangle 82">
                <a:extLst>
                  <a:ext uri="{FF2B5EF4-FFF2-40B4-BE49-F238E27FC236}">
                    <a16:creationId xmlns:a16="http://schemas.microsoft.com/office/drawing/2014/main" id="{B1EBA00C-8D23-4B8D-996F-763D447186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7" name="Rectangle 83">
                <a:extLst>
                  <a:ext uri="{FF2B5EF4-FFF2-40B4-BE49-F238E27FC236}">
                    <a16:creationId xmlns:a16="http://schemas.microsoft.com/office/drawing/2014/main" id="{A74D84D5-1D5F-4261-AC8E-F836107F1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8" name="Rectangle 84">
                <a:extLst>
                  <a:ext uri="{FF2B5EF4-FFF2-40B4-BE49-F238E27FC236}">
                    <a16:creationId xmlns:a16="http://schemas.microsoft.com/office/drawing/2014/main" id="{FAE1892A-CE1C-4062-87F1-490874F36E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802612C-7EF5-4229-B874-804F63CA5157}"/>
                </a:ext>
              </a:extLst>
            </p:cNvPr>
            <p:cNvGrpSpPr/>
            <p:nvPr/>
          </p:nvGrpSpPr>
          <p:grpSpPr>
            <a:xfrm>
              <a:off x="354110" y="4883475"/>
              <a:ext cx="11480604" cy="109990"/>
              <a:chOff x="354110" y="4888062"/>
              <a:chExt cx="11480604" cy="109990"/>
            </a:xfrm>
            <a:grpFill/>
          </p:grpSpPr>
          <p:sp>
            <p:nvSpPr>
              <p:cNvPr id="97" name="Rectangle 5">
                <a:extLst>
                  <a:ext uri="{FF2B5EF4-FFF2-40B4-BE49-F238E27FC236}">
                    <a16:creationId xmlns:a16="http://schemas.microsoft.com/office/drawing/2014/main" id="{79ECF9B6-3DAB-4C5C-B34E-D0A7F38B7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8" name="Rectangle 6">
                <a:extLst>
                  <a:ext uri="{FF2B5EF4-FFF2-40B4-BE49-F238E27FC236}">
                    <a16:creationId xmlns:a16="http://schemas.microsoft.com/office/drawing/2014/main" id="{35C9E271-FB6D-4F58-AC40-C72BEAE8A2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9" name="Rectangle 7">
                <a:extLst>
                  <a:ext uri="{FF2B5EF4-FFF2-40B4-BE49-F238E27FC236}">
                    <a16:creationId xmlns:a16="http://schemas.microsoft.com/office/drawing/2014/main" id="{6C77D497-A891-4E55-B019-C188318C9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0" name="Rectangle 8">
                <a:extLst>
                  <a:ext uri="{FF2B5EF4-FFF2-40B4-BE49-F238E27FC236}">
                    <a16:creationId xmlns:a16="http://schemas.microsoft.com/office/drawing/2014/main" id="{789A10D5-86A9-4355-A65E-55E0070B0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1" name="Rectangle 9">
                <a:extLst>
                  <a:ext uri="{FF2B5EF4-FFF2-40B4-BE49-F238E27FC236}">
                    <a16:creationId xmlns:a16="http://schemas.microsoft.com/office/drawing/2014/main" id="{190FC9CA-1CD6-4748-9D13-6C41111A17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2" name="Rectangle 10">
                <a:extLst>
                  <a:ext uri="{FF2B5EF4-FFF2-40B4-BE49-F238E27FC236}">
                    <a16:creationId xmlns:a16="http://schemas.microsoft.com/office/drawing/2014/main" id="{C8822FE6-6227-48F7-AA73-92699ABEA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3" name="Rectangle 11">
                <a:extLst>
                  <a:ext uri="{FF2B5EF4-FFF2-40B4-BE49-F238E27FC236}">
                    <a16:creationId xmlns:a16="http://schemas.microsoft.com/office/drawing/2014/main" id="{E5E1E87B-24C4-475C-8A8F-5B997B2D0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4" name="Rectangle 12">
                <a:extLst>
                  <a:ext uri="{FF2B5EF4-FFF2-40B4-BE49-F238E27FC236}">
                    <a16:creationId xmlns:a16="http://schemas.microsoft.com/office/drawing/2014/main" id="{A10C8796-2AC4-44B9-947C-67EA0E966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5" name="Rectangle 13">
                <a:extLst>
                  <a:ext uri="{FF2B5EF4-FFF2-40B4-BE49-F238E27FC236}">
                    <a16:creationId xmlns:a16="http://schemas.microsoft.com/office/drawing/2014/main" id="{9C3B2967-6FE1-42A9-8AA6-D88F39ED2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6" name="Rectangle 14">
                <a:extLst>
                  <a:ext uri="{FF2B5EF4-FFF2-40B4-BE49-F238E27FC236}">
                    <a16:creationId xmlns:a16="http://schemas.microsoft.com/office/drawing/2014/main" id="{D65A60F3-B8CA-4A07-BA50-4382410F7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7" name="Rectangle 15">
                <a:extLst>
                  <a:ext uri="{FF2B5EF4-FFF2-40B4-BE49-F238E27FC236}">
                    <a16:creationId xmlns:a16="http://schemas.microsoft.com/office/drawing/2014/main" id="{CE9D0345-78D9-481A-97CD-9F4F5005DC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8" name="Rectangle 16">
                <a:extLst>
                  <a:ext uri="{FF2B5EF4-FFF2-40B4-BE49-F238E27FC236}">
                    <a16:creationId xmlns:a16="http://schemas.microsoft.com/office/drawing/2014/main" id="{335FF664-C997-40CD-A253-17AE02946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9" name="Rectangle 17">
                <a:extLst>
                  <a:ext uri="{FF2B5EF4-FFF2-40B4-BE49-F238E27FC236}">
                    <a16:creationId xmlns:a16="http://schemas.microsoft.com/office/drawing/2014/main" id="{9CC2681F-B216-40D9-B5A0-F02DCEABD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0" name="Rectangle 18">
                <a:extLst>
                  <a:ext uri="{FF2B5EF4-FFF2-40B4-BE49-F238E27FC236}">
                    <a16:creationId xmlns:a16="http://schemas.microsoft.com/office/drawing/2014/main" id="{A3004976-7D17-4D1E-8C1B-307A36D4D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1" name="Rectangle 19">
                <a:extLst>
                  <a:ext uri="{FF2B5EF4-FFF2-40B4-BE49-F238E27FC236}">
                    <a16:creationId xmlns:a16="http://schemas.microsoft.com/office/drawing/2014/main" id="{2441E1C0-EA8F-4829-96F9-79E4F9F9B8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2" name="Rectangle 20">
                <a:extLst>
                  <a:ext uri="{FF2B5EF4-FFF2-40B4-BE49-F238E27FC236}">
                    <a16:creationId xmlns:a16="http://schemas.microsoft.com/office/drawing/2014/main" id="{44BC57F8-5DE7-403F-B665-F6F2827DB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3" name="Rectangle 21">
                <a:extLst>
                  <a:ext uri="{FF2B5EF4-FFF2-40B4-BE49-F238E27FC236}">
                    <a16:creationId xmlns:a16="http://schemas.microsoft.com/office/drawing/2014/main" id="{B34B239C-EECF-4F26-A48A-B0CC0F65B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4" name="Rectangle 22">
                <a:extLst>
                  <a:ext uri="{FF2B5EF4-FFF2-40B4-BE49-F238E27FC236}">
                    <a16:creationId xmlns:a16="http://schemas.microsoft.com/office/drawing/2014/main" id="{9761DB51-CFA3-48D3-A481-6AAF4370D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5" name="Rectangle 23">
                <a:extLst>
                  <a:ext uri="{FF2B5EF4-FFF2-40B4-BE49-F238E27FC236}">
                    <a16:creationId xmlns:a16="http://schemas.microsoft.com/office/drawing/2014/main" id="{8BF8C0DC-CA13-4B3A-9B31-81AD0D5A3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6" name="Rectangle 24">
                <a:extLst>
                  <a:ext uri="{FF2B5EF4-FFF2-40B4-BE49-F238E27FC236}">
                    <a16:creationId xmlns:a16="http://schemas.microsoft.com/office/drawing/2014/main" id="{3B5D9432-1B5F-4352-8E2D-A4C9BA278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7" name="Rectangle 25">
                <a:extLst>
                  <a:ext uri="{FF2B5EF4-FFF2-40B4-BE49-F238E27FC236}">
                    <a16:creationId xmlns:a16="http://schemas.microsoft.com/office/drawing/2014/main" id="{A72578CA-857C-4FF3-99D2-2409F1404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8" name="Rectangle 26">
                <a:extLst>
                  <a:ext uri="{FF2B5EF4-FFF2-40B4-BE49-F238E27FC236}">
                    <a16:creationId xmlns:a16="http://schemas.microsoft.com/office/drawing/2014/main" id="{CAD4F8AF-D5EE-4F50-B004-20393F40D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9" name="Rectangle 27">
                <a:extLst>
                  <a:ext uri="{FF2B5EF4-FFF2-40B4-BE49-F238E27FC236}">
                    <a16:creationId xmlns:a16="http://schemas.microsoft.com/office/drawing/2014/main" id="{8A57F274-20A6-4680-B7C0-AD8EA5A0B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0" name="Rectangle 28">
                <a:extLst>
                  <a:ext uri="{FF2B5EF4-FFF2-40B4-BE49-F238E27FC236}">
                    <a16:creationId xmlns:a16="http://schemas.microsoft.com/office/drawing/2014/main" id="{0F14F482-588A-4EEB-8243-0F8DF0EBF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1" name="Rectangle 29">
                <a:extLst>
                  <a:ext uri="{FF2B5EF4-FFF2-40B4-BE49-F238E27FC236}">
                    <a16:creationId xmlns:a16="http://schemas.microsoft.com/office/drawing/2014/main" id="{DBE68752-D099-4312-A230-0F3B7131B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2" name="Rectangle 30">
                <a:extLst>
                  <a:ext uri="{FF2B5EF4-FFF2-40B4-BE49-F238E27FC236}">
                    <a16:creationId xmlns:a16="http://schemas.microsoft.com/office/drawing/2014/main" id="{405BD9F5-ECE9-4C54-B627-8C58DFD73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1BDD497-9AE8-4EFE-A518-EB1944C837FD}"/>
                </a:ext>
              </a:extLst>
            </p:cNvPr>
            <p:cNvGrpSpPr/>
            <p:nvPr/>
          </p:nvGrpSpPr>
          <p:grpSpPr>
            <a:xfrm>
              <a:off x="354110" y="5390187"/>
              <a:ext cx="11480604" cy="108822"/>
              <a:chOff x="354110" y="5396454"/>
              <a:chExt cx="11480604" cy="108822"/>
            </a:xfrm>
            <a:grpFill/>
          </p:grpSpPr>
          <p:sp>
            <p:nvSpPr>
              <p:cNvPr id="71" name="Rectangle 32">
                <a:extLst>
                  <a:ext uri="{FF2B5EF4-FFF2-40B4-BE49-F238E27FC236}">
                    <a16:creationId xmlns:a16="http://schemas.microsoft.com/office/drawing/2014/main" id="{46DE1FDE-4944-42F3-AB62-2DB5477E3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2" name="Rectangle 33">
                <a:extLst>
                  <a:ext uri="{FF2B5EF4-FFF2-40B4-BE49-F238E27FC236}">
                    <a16:creationId xmlns:a16="http://schemas.microsoft.com/office/drawing/2014/main" id="{06FCE84A-9F7C-4DFE-8CA9-5982F096E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3" name="Rectangle 34">
                <a:extLst>
                  <a:ext uri="{FF2B5EF4-FFF2-40B4-BE49-F238E27FC236}">
                    <a16:creationId xmlns:a16="http://schemas.microsoft.com/office/drawing/2014/main" id="{DD56D081-1AAA-49A3-ABDB-5C753E6AB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4" name="Rectangle 35">
                <a:extLst>
                  <a:ext uri="{FF2B5EF4-FFF2-40B4-BE49-F238E27FC236}">
                    <a16:creationId xmlns:a16="http://schemas.microsoft.com/office/drawing/2014/main" id="{BD4D92B3-9AE0-48B8-959E-07EA7AB29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5" name="Rectangle 36">
                <a:extLst>
                  <a:ext uri="{FF2B5EF4-FFF2-40B4-BE49-F238E27FC236}">
                    <a16:creationId xmlns:a16="http://schemas.microsoft.com/office/drawing/2014/main" id="{3DD3026A-6FE6-4FA7-90F4-6DE1E8898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6" name="Rectangle 37">
                <a:extLst>
                  <a:ext uri="{FF2B5EF4-FFF2-40B4-BE49-F238E27FC236}">
                    <a16:creationId xmlns:a16="http://schemas.microsoft.com/office/drawing/2014/main" id="{AC970942-28D3-4460-85B7-BD20B0D76A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7" name="Rectangle 38">
                <a:extLst>
                  <a:ext uri="{FF2B5EF4-FFF2-40B4-BE49-F238E27FC236}">
                    <a16:creationId xmlns:a16="http://schemas.microsoft.com/office/drawing/2014/main" id="{03D96458-7899-4A24-B66B-461086FAA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8" name="Rectangle 39">
                <a:extLst>
                  <a:ext uri="{FF2B5EF4-FFF2-40B4-BE49-F238E27FC236}">
                    <a16:creationId xmlns:a16="http://schemas.microsoft.com/office/drawing/2014/main" id="{C8A769BE-C8A3-44B6-A98B-9A0CA8C8C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9" name="Rectangle 40">
                <a:extLst>
                  <a:ext uri="{FF2B5EF4-FFF2-40B4-BE49-F238E27FC236}">
                    <a16:creationId xmlns:a16="http://schemas.microsoft.com/office/drawing/2014/main" id="{42866ABD-1FE3-40D1-8819-FC2FC19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0" name="Rectangle 41">
                <a:extLst>
                  <a:ext uri="{FF2B5EF4-FFF2-40B4-BE49-F238E27FC236}">
                    <a16:creationId xmlns:a16="http://schemas.microsoft.com/office/drawing/2014/main" id="{0DA7C80D-458F-4BCF-9DF9-4EA5C63B6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1" name="Rectangle 42">
                <a:extLst>
                  <a:ext uri="{FF2B5EF4-FFF2-40B4-BE49-F238E27FC236}">
                    <a16:creationId xmlns:a16="http://schemas.microsoft.com/office/drawing/2014/main" id="{0BDDAC83-E0E2-46D1-BE39-29D715978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2" name="Rectangle 43">
                <a:extLst>
                  <a:ext uri="{FF2B5EF4-FFF2-40B4-BE49-F238E27FC236}">
                    <a16:creationId xmlns:a16="http://schemas.microsoft.com/office/drawing/2014/main" id="{778B5BE3-4E1C-4C31-8E26-1435B98AAD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3" name="Rectangle 44">
                <a:extLst>
                  <a:ext uri="{FF2B5EF4-FFF2-40B4-BE49-F238E27FC236}">
                    <a16:creationId xmlns:a16="http://schemas.microsoft.com/office/drawing/2014/main" id="{12D1914C-8D7D-4C81-BF2A-CC415E7FE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4" name="Rectangle 45">
                <a:extLst>
                  <a:ext uri="{FF2B5EF4-FFF2-40B4-BE49-F238E27FC236}">
                    <a16:creationId xmlns:a16="http://schemas.microsoft.com/office/drawing/2014/main" id="{3F7280B3-7FC7-46CC-B0AA-9279C8F01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5" name="Rectangle 46">
                <a:extLst>
                  <a:ext uri="{FF2B5EF4-FFF2-40B4-BE49-F238E27FC236}">
                    <a16:creationId xmlns:a16="http://schemas.microsoft.com/office/drawing/2014/main" id="{8518DB40-11B0-4C34-8085-E25C7CCE9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6" name="Rectangle 47">
                <a:extLst>
                  <a:ext uri="{FF2B5EF4-FFF2-40B4-BE49-F238E27FC236}">
                    <a16:creationId xmlns:a16="http://schemas.microsoft.com/office/drawing/2014/main" id="{A0A4571B-8522-4F7C-A623-D22275A4BA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7" name="Rectangle 48">
                <a:extLst>
                  <a:ext uri="{FF2B5EF4-FFF2-40B4-BE49-F238E27FC236}">
                    <a16:creationId xmlns:a16="http://schemas.microsoft.com/office/drawing/2014/main" id="{0058B0EA-93A6-4250-B9BB-2189D860E5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8" name="Rectangle 49">
                <a:extLst>
                  <a:ext uri="{FF2B5EF4-FFF2-40B4-BE49-F238E27FC236}">
                    <a16:creationId xmlns:a16="http://schemas.microsoft.com/office/drawing/2014/main" id="{AD35427D-2F04-45B3-A5EA-4C931023E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9" name="Rectangle 50">
                <a:extLst>
                  <a:ext uri="{FF2B5EF4-FFF2-40B4-BE49-F238E27FC236}">
                    <a16:creationId xmlns:a16="http://schemas.microsoft.com/office/drawing/2014/main" id="{C9AE1296-0B65-425E-B952-6EA87FD817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0" name="Rectangle 51">
                <a:extLst>
                  <a:ext uri="{FF2B5EF4-FFF2-40B4-BE49-F238E27FC236}">
                    <a16:creationId xmlns:a16="http://schemas.microsoft.com/office/drawing/2014/main" id="{7A1EA1D6-A2F2-45C1-B37A-53504239CE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1" name="Rectangle 52">
                <a:extLst>
                  <a:ext uri="{FF2B5EF4-FFF2-40B4-BE49-F238E27FC236}">
                    <a16:creationId xmlns:a16="http://schemas.microsoft.com/office/drawing/2014/main" id="{505AF1AD-40CE-4BC2-AC86-033E06E7B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2" name="Rectangle 53">
                <a:extLst>
                  <a:ext uri="{FF2B5EF4-FFF2-40B4-BE49-F238E27FC236}">
                    <a16:creationId xmlns:a16="http://schemas.microsoft.com/office/drawing/2014/main" id="{4E83FA98-5620-4FBC-83BE-A15F94C83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3" name="Rectangle 54">
                <a:extLst>
                  <a:ext uri="{FF2B5EF4-FFF2-40B4-BE49-F238E27FC236}">
                    <a16:creationId xmlns:a16="http://schemas.microsoft.com/office/drawing/2014/main" id="{994A88E7-EC98-4704-B017-A2BEA7AB4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4" name="Rectangle 55">
                <a:extLst>
                  <a:ext uri="{FF2B5EF4-FFF2-40B4-BE49-F238E27FC236}">
                    <a16:creationId xmlns:a16="http://schemas.microsoft.com/office/drawing/2014/main" id="{44F8541E-6BEB-4522-8934-CDC85C95B8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5" name="Rectangle 56">
                <a:extLst>
                  <a:ext uri="{FF2B5EF4-FFF2-40B4-BE49-F238E27FC236}">
                    <a16:creationId xmlns:a16="http://schemas.microsoft.com/office/drawing/2014/main" id="{41BE143F-1045-43B6-9112-9CA42EAB9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6" name="Rectangle 57">
                <a:extLst>
                  <a:ext uri="{FF2B5EF4-FFF2-40B4-BE49-F238E27FC236}">
                    <a16:creationId xmlns:a16="http://schemas.microsoft.com/office/drawing/2014/main" id="{15B3273B-882C-4741-AFCB-88C00782C0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2D156E4-2FEE-41D1-B234-92FA676F4D8E}"/>
                </a:ext>
              </a:extLst>
            </p:cNvPr>
            <p:cNvGrpSpPr/>
            <p:nvPr/>
          </p:nvGrpSpPr>
          <p:grpSpPr>
            <a:xfrm>
              <a:off x="354110" y="5895731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45" name="Rectangle 59">
                <a:extLst>
                  <a:ext uri="{FF2B5EF4-FFF2-40B4-BE49-F238E27FC236}">
                    <a16:creationId xmlns:a16="http://schemas.microsoft.com/office/drawing/2014/main" id="{1282A854-928F-4C4C-AF50-E805B6E24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6" name="Rectangle 60">
                <a:extLst>
                  <a:ext uri="{FF2B5EF4-FFF2-40B4-BE49-F238E27FC236}">
                    <a16:creationId xmlns:a16="http://schemas.microsoft.com/office/drawing/2014/main" id="{BF09B981-640A-4B56-97EF-77A7674F2A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7" name="Rectangle 61">
                <a:extLst>
                  <a:ext uri="{FF2B5EF4-FFF2-40B4-BE49-F238E27FC236}">
                    <a16:creationId xmlns:a16="http://schemas.microsoft.com/office/drawing/2014/main" id="{0E3D84C4-7127-44E3-9D80-DD4C9DF86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8" name="Rectangle 62">
                <a:extLst>
                  <a:ext uri="{FF2B5EF4-FFF2-40B4-BE49-F238E27FC236}">
                    <a16:creationId xmlns:a16="http://schemas.microsoft.com/office/drawing/2014/main" id="{3C0ED1F5-7157-4C03-AF23-63AA54E202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9" name="Rectangle 63">
                <a:extLst>
                  <a:ext uri="{FF2B5EF4-FFF2-40B4-BE49-F238E27FC236}">
                    <a16:creationId xmlns:a16="http://schemas.microsoft.com/office/drawing/2014/main" id="{DA4CC94A-11EC-484D-93A8-A6BA55C94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0" name="Rectangle 64">
                <a:extLst>
                  <a:ext uri="{FF2B5EF4-FFF2-40B4-BE49-F238E27FC236}">
                    <a16:creationId xmlns:a16="http://schemas.microsoft.com/office/drawing/2014/main" id="{F3F8546E-5077-4146-94A8-9C4CC244E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1" name="Rectangle 65">
                <a:extLst>
                  <a:ext uri="{FF2B5EF4-FFF2-40B4-BE49-F238E27FC236}">
                    <a16:creationId xmlns:a16="http://schemas.microsoft.com/office/drawing/2014/main" id="{931F67C4-9C1D-4588-A8E6-3E99D64C7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2" name="Rectangle 66">
                <a:extLst>
                  <a:ext uri="{FF2B5EF4-FFF2-40B4-BE49-F238E27FC236}">
                    <a16:creationId xmlns:a16="http://schemas.microsoft.com/office/drawing/2014/main" id="{EB21CB79-3CB2-4077-A9B9-C459851971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3" name="Rectangle 67">
                <a:extLst>
                  <a:ext uri="{FF2B5EF4-FFF2-40B4-BE49-F238E27FC236}">
                    <a16:creationId xmlns:a16="http://schemas.microsoft.com/office/drawing/2014/main" id="{DD611496-16E5-4416-B1A2-02348ABD3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4" name="Rectangle 68">
                <a:extLst>
                  <a:ext uri="{FF2B5EF4-FFF2-40B4-BE49-F238E27FC236}">
                    <a16:creationId xmlns:a16="http://schemas.microsoft.com/office/drawing/2014/main" id="{EF4511E4-6AE1-4AD2-9E94-8DFEBF58B1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5" name="Rectangle 69">
                <a:extLst>
                  <a:ext uri="{FF2B5EF4-FFF2-40B4-BE49-F238E27FC236}">
                    <a16:creationId xmlns:a16="http://schemas.microsoft.com/office/drawing/2014/main" id="{5A9F5148-2BFE-49A2-882C-9C270DAC2D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6" name="Rectangle 70">
                <a:extLst>
                  <a:ext uri="{FF2B5EF4-FFF2-40B4-BE49-F238E27FC236}">
                    <a16:creationId xmlns:a16="http://schemas.microsoft.com/office/drawing/2014/main" id="{17978533-954B-41FA-ACA1-BB2EAC45F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7" name="Rectangle 71">
                <a:extLst>
                  <a:ext uri="{FF2B5EF4-FFF2-40B4-BE49-F238E27FC236}">
                    <a16:creationId xmlns:a16="http://schemas.microsoft.com/office/drawing/2014/main" id="{9926B974-3B58-43BE-A627-034A472C6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8" name="Rectangle 72">
                <a:extLst>
                  <a:ext uri="{FF2B5EF4-FFF2-40B4-BE49-F238E27FC236}">
                    <a16:creationId xmlns:a16="http://schemas.microsoft.com/office/drawing/2014/main" id="{E88CA7B8-FC95-4FE1-9B97-D5EF9F9424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9" name="Rectangle 73">
                <a:extLst>
                  <a:ext uri="{FF2B5EF4-FFF2-40B4-BE49-F238E27FC236}">
                    <a16:creationId xmlns:a16="http://schemas.microsoft.com/office/drawing/2014/main" id="{A92934FD-C410-4C84-A5E1-081E7B422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0" name="Rectangle 74">
                <a:extLst>
                  <a:ext uri="{FF2B5EF4-FFF2-40B4-BE49-F238E27FC236}">
                    <a16:creationId xmlns:a16="http://schemas.microsoft.com/office/drawing/2014/main" id="{2DA33973-6FE4-4D86-BBFB-90D490929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1" name="Rectangle 75">
                <a:extLst>
                  <a:ext uri="{FF2B5EF4-FFF2-40B4-BE49-F238E27FC236}">
                    <a16:creationId xmlns:a16="http://schemas.microsoft.com/office/drawing/2014/main" id="{94818BD6-2B6E-47BE-B503-E9E8E6375D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2" name="Rectangle 76">
                <a:extLst>
                  <a:ext uri="{FF2B5EF4-FFF2-40B4-BE49-F238E27FC236}">
                    <a16:creationId xmlns:a16="http://schemas.microsoft.com/office/drawing/2014/main" id="{F051DFF7-292C-4CA6-B811-8790171A2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3" name="Rectangle 77">
                <a:extLst>
                  <a:ext uri="{FF2B5EF4-FFF2-40B4-BE49-F238E27FC236}">
                    <a16:creationId xmlns:a16="http://schemas.microsoft.com/office/drawing/2014/main" id="{728FA892-539E-4633-A6ED-61FF464A5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4" name="Rectangle 78">
                <a:extLst>
                  <a:ext uri="{FF2B5EF4-FFF2-40B4-BE49-F238E27FC236}">
                    <a16:creationId xmlns:a16="http://schemas.microsoft.com/office/drawing/2014/main" id="{FE6AF4DA-E293-4A89-BE4C-DD3E6BDBE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5" name="Rectangle 79">
                <a:extLst>
                  <a:ext uri="{FF2B5EF4-FFF2-40B4-BE49-F238E27FC236}">
                    <a16:creationId xmlns:a16="http://schemas.microsoft.com/office/drawing/2014/main" id="{11BA7696-6E60-4A76-8A02-38F11535F1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6" name="Rectangle 80">
                <a:extLst>
                  <a:ext uri="{FF2B5EF4-FFF2-40B4-BE49-F238E27FC236}">
                    <a16:creationId xmlns:a16="http://schemas.microsoft.com/office/drawing/2014/main" id="{EBA43DA8-F00F-4803-9505-8D973D07B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7" name="Rectangle 81">
                <a:extLst>
                  <a:ext uri="{FF2B5EF4-FFF2-40B4-BE49-F238E27FC236}">
                    <a16:creationId xmlns:a16="http://schemas.microsoft.com/office/drawing/2014/main" id="{5996994C-303B-47AD-B7A1-EB4C4801F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8" name="Rectangle 82">
                <a:extLst>
                  <a:ext uri="{FF2B5EF4-FFF2-40B4-BE49-F238E27FC236}">
                    <a16:creationId xmlns:a16="http://schemas.microsoft.com/office/drawing/2014/main" id="{AC9DA622-9D85-4CCD-AC5B-C16EC91FD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9" name="Rectangle 83">
                <a:extLst>
                  <a:ext uri="{FF2B5EF4-FFF2-40B4-BE49-F238E27FC236}">
                    <a16:creationId xmlns:a16="http://schemas.microsoft.com/office/drawing/2014/main" id="{74795EEC-C77C-457E-8ED2-A2565D98D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7A6C9D7-E009-43E7-83C2-4012ED6CC0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6EC6267-892C-414C-9F90-78AE254ABFE9}"/>
                </a:ext>
              </a:extLst>
            </p:cNvPr>
            <p:cNvGrpSpPr/>
            <p:nvPr/>
          </p:nvGrpSpPr>
          <p:grpSpPr>
            <a:xfrm>
              <a:off x="354110" y="6402442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19" name="Rectangle 59">
                <a:extLst>
                  <a:ext uri="{FF2B5EF4-FFF2-40B4-BE49-F238E27FC236}">
                    <a16:creationId xmlns:a16="http://schemas.microsoft.com/office/drawing/2014/main" id="{3E75128E-3C74-4C95-89B7-CB30EBD0D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" name="Rectangle 60">
                <a:extLst>
                  <a:ext uri="{FF2B5EF4-FFF2-40B4-BE49-F238E27FC236}">
                    <a16:creationId xmlns:a16="http://schemas.microsoft.com/office/drawing/2014/main" id="{5123F894-661A-41E9-A3C4-D651537859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" name="Rectangle 61">
                <a:extLst>
                  <a:ext uri="{FF2B5EF4-FFF2-40B4-BE49-F238E27FC236}">
                    <a16:creationId xmlns:a16="http://schemas.microsoft.com/office/drawing/2014/main" id="{6DE83EB5-D56C-4E03-AFAA-ABFCDBF526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" name="Rectangle 62">
                <a:extLst>
                  <a:ext uri="{FF2B5EF4-FFF2-40B4-BE49-F238E27FC236}">
                    <a16:creationId xmlns:a16="http://schemas.microsoft.com/office/drawing/2014/main" id="{A7150839-4B6F-48D6-8DC1-234F92C99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F57DE175-BDB3-46EA-A233-0D1C4BC629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" name="Rectangle 64">
                <a:extLst>
                  <a:ext uri="{FF2B5EF4-FFF2-40B4-BE49-F238E27FC236}">
                    <a16:creationId xmlns:a16="http://schemas.microsoft.com/office/drawing/2014/main" id="{E0DC63F5-28E3-423C-884B-60E11C90C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" name="Rectangle 65">
                <a:extLst>
                  <a:ext uri="{FF2B5EF4-FFF2-40B4-BE49-F238E27FC236}">
                    <a16:creationId xmlns:a16="http://schemas.microsoft.com/office/drawing/2014/main" id="{1B8EDB48-7E1A-4E8D-8DD6-E2E9045E5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" name="Rectangle 66">
                <a:extLst>
                  <a:ext uri="{FF2B5EF4-FFF2-40B4-BE49-F238E27FC236}">
                    <a16:creationId xmlns:a16="http://schemas.microsoft.com/office/drawing/2014/main" id="{7B2F1A3E-E3C9-4E74-A8BB-5D7489CCC8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" name="Rectangle 67">
                <a:extLst>
                  <a:ext uri="{FF2B5EF4-FFF2-40B4-BE49-F238E27FC236}">
                    <a16:creationId xmlns:a16="http://schemas.microsoft.com/office/drawing/2014/main" id="{986E435A-5565-453A-9521-30F8988F19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" name="Rectangle 68">
                <a:extLst>
                  <a:ext uri="{FF2B5EF4-FFF2-40B4-BE49-F238E27FC236}">
                    <a16:creationId xmlns:a16="http://schemas.microsoft.com/office/drawing/2014/main" id="{1B037B73-2947-4134-8DBF-86815CE18D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" name="Rectangle 69">
                <a:extLst>
                  <a:ext uri="{FF2B5EF4-FFF2-40B4-BE49-F238E27FC236}">
                    <a16:creationId xmlns:a16="http://schemas.microsoft.com/office/drawing/2014/main" id="{59E3FCFD-4BC9-4154-9F9A-FEDADE6AF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" name="Rectangle 70">
                <a:extLst>
                  <a:ext uri="{FF2B5EF4-FFF2-40B4-BE49-F238E27FC236}">
                    <a16:creationId xmlns:a16="http://schemas.microsoft.com/office/drawing/2014/main" id="{75B4E090-E69E-4E1B-9D47-2E7610643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" name="Rectangle 71">
                <a:extLst>
                  <a:ext uri="{FF2B5EF4-FFF2-40B4-BE49-F238E27FC236}">
                    <a16:creationId xmlns:a16="http://schemas.microsoft.com/office/drawing/2014/main" id="{3E8EF4EA-870F-4671-9D93-BBDD11E3A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" name="Rectangle 72">
                <a:extLst>
                  <a:ext uri="{FF2B5EF4-FFF2-40B4-BE49-F238E27FC236}">
                    <a16:creationId xmlns:a16="http://schemas.microsoft.com/office/drawing/2014/main" id="{381F046F-5BF7-4214-B4FB-EEBE29F7C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" name="Rectangle 73">
                <a:extLst>
                  <a:ext uri="{FF2B5EF4-FFF2-40B4-BE49-F238E27FC236}">
                    <a16:creationId xmlns:a16="http://schemas.microsoft.com/office/drawing/2014/main" id="{836148AC-AF61-43A3-A1B1-BB54CE216A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" name="Rectangle 74">
                <a:extLst>
                  <a:ext uri="{FF2B5EF4-FFF2-40B4-BE49-F238E27FC236}">
                    <a16:creationId xmlns:a16="http://schemas.microsoft.com/office/drawing/2014/main" id="{B1DE9085-D5E0-4B83-BB80-E434D7DDD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" name="Rectangle 75">
                <a:extLst>
                  <a:ext uri="{FF2B5EF4-FFF2-40B4-BE49-F238E27FC236}">
                    <a16:creationId xmlns:a16="http://schemas.microsoft.com/office/drawing/2014/main" id="{317373CF-A0A3-4A1C-88A0-683C2A8DF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" name="Rectangle 76">
                <a:extLst>
                  <a:ext uri="{FF2B5EF4-FFF2-40B4-BE49-F238E27FC236}">
                    <a16:creationId xmlns:a16="http://schemas.microsoft.com/office/drawing/2014/main" id="{4347A2CA-AF14-4C9E-BBAB-D90DBAA96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7" name="Rectangle 77">
                <a:extLst>
                  <a:ext uri="{FF2B5EF4-FFF2-40B4-BE49-F238E27FC236}">
                    <a16:creationId xmlns:a16="http://schemas.microsoft.com/office/drawing/2014/main" id="{B9A6E2C3-57A3-42A9-A83E-18CDCD7C6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8" name="Rectangle 78">
                <a:extLst>
                  <a:ext uri="{FF2B5EF4-FFF2-40B4-BE49-F238E27FC236}">
                    <a16:creationId xmlns:a16="http://schemas.microsoft.com/office/drawing/2014/main" id="{66345FAF-D8B3-4589-B236-9592A4B2E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9" name="Rectangle 79">
                <a:extLst>
                  <a:ext uri="{FF2B5EF4-FFF2-40B4-BE49-F238E27FC236}">
                    <a16:creationId xmlns:a16="http://schemas.microsoft.com/office/drawing/2014/main" id="{B6D66C40-7B12-4FAE-BA0D-F11071E94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0" name="Rectangle 80">
                <a:extLst>
                  <a:ext uri="{FF2B5EF4-FFF2-40B4-BE49-F238E27FC236}">
                    <a16:creationId xmlns:a16="http://schemas.microsoft.com/office/drawing/2014/main" id="{88E16CD4-DE64-472C-92F2-04F69839E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1" name="Rectangle 81">
                <a:extLst>
                  <a:ext uri="{FF2B5EF4-FFF2-40B4-BE49-F238E27FC236}">
                    <a16:creationId xmlns:a16="http://schemas.microsoft.com/office/drawing/2014/main" id="{D595AF87-0CEC-4595-A702-E82EE7CBE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2" name="Rectangle 82">
                <a:extLst>
                  <a:ext uri="{FF2B5EF4-FFF2-40B4-BE49-F238E27FC236}">
                    <a16:creationId xmlns:a16="http://schemas.microsoft.com/office/drawing/2014/main" id="{61ED73B8-7315-4650-922A-B9670ED5F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3" name="Rectangle 83">
                <a:extLst>
                  <a:ext uri="{FF2B5EF4-FFF2-40B4-BE49-F238E27FC236}">
                    <a16:creationId xmlns:a16="http://schemas.microsoft.com/office/drawing/2014/main" id="{78E5D2BE-A2AA-4686-881A-1AAC20E769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4" name="Rectangle 84">
                <a:extLst>
                  <a:ext uri="{FF2B5EF4-FFF2-40B4-BE49-F238E27FC236}">
                    <a16:creationId xmlns:a16="http://schemas.microsoft.com/office/drawing/2014/main" id="{6983C63B-88C2-4A51-9595-E3C3B3B91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</p:grpSp>
      <p:sp>
        <p:nvSpPr>
          <p:cNvPr id="357" name="Title 1">
            <a:extLst>
              <a:ext uri="{FF2B5EF4-FFF2-40B4-BE49-F238E27FC236}">
                <a16:creationId xmlns:a16="http://schemas.microsoft.com/office/drawing/2014/main" id="{854A438C-BC9A-4A4F-ABD3-80A84279E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203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r Team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C1607FC-4025-4535-B960-C423F1504CE5}"/>
              </a:ext>
            </a:extLst>
          </p:cNvPr>
          <p:cNvGrpSpPr/>
          <p:nvPr userDrawn="1"/>
        </p:nvGrpSpPr>
        <p:grpSpPr>
          <a:xfrm>
            <a:off x="354202" y="326572"/>
            <a:ext cx="11483595" cy="6185861"/>
            <a:chOff x="354110" y="326571"/>
            <a:chExt cx="11480604" cy="6185861"/>
          </a:xfrm>
          <a:solidFill>
            <a:schemeClr val="accent1">
              <a:lumMod val="90000"/>
              <a:lumOff val="10000"/>
              <a:alpha val="2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651BEEC-E6AC-4E4B-9B88-D2F823311FDE}"/>
                </a:ext>
              </a:extLst>
            </p:cNvPr>
            <p:cNvGrpSpPr/>
            <p:nvPr/>
          </p:nvGrpSpPr>
          <p:grpSpPr>
            <a:xfrm>
              <a:off x="354110" y="326571"/>
              <a:ext cx="11480604" cy="109990"/>
              <a:chOff x="354110" y="326571"/>
              <a:chExt cx="11480604" cy="109990"/>
            </a:xfrm>
            <a:grpFill/>
          </p:grpSpPr>
          <p:sp>
            <p:nvSpPr>
              <p:cNvPr id="337" name="Rectangle 5">
                <a:extLst>
                  <a:ext uri="{FF2B5EF4-FFF2-40B4-BE49-F238E27FC236}">
                    <a16:creationId xmlns:a16="http://schemas.microsoft.com/office/drawing/2014/main" id="{85C298FF-97F9-4147-B827-D8E5136C2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8" name="Rectangle 6">
                <a:extLst>
                  <a:ext uri="{FF2B5EF4-FFF2-40B4-BE49-F238E27FC236}">
                    <a16:creationId xmlns:a16="http://schemas.microsoft.com/office/drawing/2014/main" id="{9408EFDD-1492-4223-8E65-A093D2F1B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9" name="Rectangle 7">
                <a:extLst>
                  <a:ext uri="{FF2B5EF4-FFF2-40B4-BE49-F238E27FC236}">
                    <a16:creationId xmlns:a16="http://schemas.microsoft.com/office/drawing/2014/main" id="{F894E7F8-7101-42ED-9EE3-85F58C6E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0" name="Rectangle 8">
                <a:extLst>
                  <a:ext uri="{FF2B5EF4-FFF2-40B4-BE49-F238E27FC236}">
                    <a16:creationId xmlns:a16="http://schemas.microsoft.com/office/drawing/2014/main" id="{877C8C7E-1793-4536-97A4-63A3591EF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1" name="Rectangle 9">
                <a:extLst>
                  <a:ext uri="{FF2B5EF4-FFF2-40B4-BE49-F238E27FC236}">
                    <a16:creationId xmlns:a16="http://schemas.microsoft.com/office/drawing/2014/main" id="{077D2BC4-41B3-4D98-84CA-A2503EF13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2" name="Rectangle 10">
                <a:extLst>
                  <a:ext uri="{FF2B5EF4-FFF2-40B4-BE49-F238E27FC236}">
                    <a16:creationId xmlns:a16="http://schemas.microsoft.com/office/drawing/2014/main" id="{DE4270DF-458E-4975-B86F-E605B966C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3" name="Rectangle 11">
                <a:extLst>
                  <a:ext uri="{FF2B5EF4-FFF2-40B4-BE49-F238E27FC236}">
                    <a16:creationId xmlns:a16="http://schemas.microsoft.com/office/drawing/2014/main" id="{5334B1DA-DE9D-46A4-B1CC-07D8B5B37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4" name="Rectangle 12">
                <a:extLst>
                  <a:ext uri="{FF2B5EF4-FFF2-40B4-BE49-F238E27FC236}">
                    <a16:creationId xmlns:a16="http://schemas.microsoft.com/office/drawing/2014/main" id="{1CF1EF4A-5FEC-4B62-A622-2DEE7B72C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5" name="Rectangle 13">
                <a:extLst>
                  <a:ext uri="{FF2B5EF4-FFF2-40B4-BE49-F238E27FC236}">
                    <a16:creationId xmlns:a16="http://schemas.microsoft.com/office/drawing/2014/main" id="{322BDF90-AD9B-4F68-8F1B-8AE6FD1E4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6" name="Rectangle 14">
                <a:extLst>
                  <a:ext uri="{FF2B5EF4-FFF2-40B4-BE49-F238E27FC236}">
                    <a16:creationId xmlns:a16="http://schemas.microsoft.com/office/drawing/2014/main" id="{93F9BC3E-2349-4557-A942-FF58D3497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7" name="Rectangle 15">
                <a:extLst>
                  <a:ext uri="{FF2B5EF4-FFF2-40B4-BE49-F238E27FC236}">
                    <a16:creationId xmlns:a16="http://schemas.microsoft.com/office/drawing/2014/main" id="{D4E479F8-DBB7-4E24-82DB-9187E1DA1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8" name="Rectangle 16">
                <a:extLst>
                  <a:ext uri="{FF2B5EF4-FFF2-40B4-BE49-F238E27FC236}">
                    <a16:creationId xmlns:a16="http://schemas.microsoft.com/office/drawing/2014/main" id="{88729413-47AC-4DEA-A613-0B6158FCB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9" name="Rectangle 17">
                <a:extLst>
                  <a:ext uri="{FF2B5EF4-FFF2-40B4-BE49-F238E27FC236}">
                    <a16:creationId xmlns:a16="http://schemas.microsoft.com/office/drawing/2014/main" id="{20F824DD-152A-4F6D-952E-24ADD1A8C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0" name="Rectangle 18">
                <a:extLst>
                  <a:ext uri="{FF2B5EF4-FFF2-40B4-BE49-F238E27FC236}">
                    <a16:creationId xmlns:a16="http://schemas.microsoft.com/office/drawing/2014/main" id="{951C09E8-C755-4AEB-9C27-AE9621753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1" name="Rectangle 19">
                <a:extLst>
                  <a:ext uri="{FF2B5EF4-FFF2-40B4-BE49-F238E27FC236}">
                    <a16:creationId xmlns:a16="http://schemas.microsoft.com/office/drawing/2014/main" id="{32F64432-EE66-40C8-A67A-FA722F75D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2" name="Rectangle 20">
                <a:extLst>
                  <a:ext uri="{FF2B5EF4-FFF2-40B4-BE49-F238E27FC236}">
                    <a16:creationId xmlns:a16="http://schemas.microsoft.com/office/drawing/2014/main" id="{29005991-F871-4DFB-9517-DCB334B68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3" name="Rectangle 21">
                <a:extLst>
                  <a:ext uri="{FF2B5EF4-FFF2-40B4-BE49-F238E27FC236}">
                    <a16:creationId xmlns:a16="http://schemas.microsoft.com/office/drawing/2014/main" id="{1C601034-B07F-4FCA-B65F-4BA94F1FE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4" name="Rectangle 22">
                <a:extLst>
                  <a:ext uri="{FF2B5EF4-FFF2-40B4-BE49-F238E27FC236}">
                    <a16:creationId xmlns:a16="http://schemas.microsoft.com/office/drawing/2014/main" id="{A3C10F51-A92E-4F5D-841E-2495E85B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5" name="Rectangle 23">
                <a:extLst>
                  <a:ext uri="{FF2B5EF4-FFF2-40B4-BE49-F238E27FC236}">
                    <a16:creationId xmlns:a16="http://schemas.microsoft.com/office/drawing/2014/main" id="{8656C742-4C71-41EC-9EED-8A0FF35A8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6" name="Rectangle 24">
                <a:extLst>
                  <a:ext uri="{FF2B5EF4-FFF2-40B4-BE49-F238E27FC236}">
                    <a16:creationId xmlns:a16="http://schemas.microsoft.com/office/drawing/2014/main" id="{DD7837C0-45DC-47B0-8EB6-E1AFA3DF2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7" name="Rectangle 25">
                <a:extLst>
                  <a:ext uri="{FF2B5EF4-FFF2-40B4-BE49-F238E27FC236}">
                    <a16:creationId xmlns:a16="http://schemas.microsoft.com/office/drawing/2014/main" id="{C6C4A808-47AA-4933-B20F-A80BEEFB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8" name="Rectangle 26">
                <a:extLst>
                  <a:ext uri="{FF2B5EF4-FFF2-40B4-BE49-F238E27FC236}">
                    <a16:creationId xmlns:a16="http://schemas.microsoft.com/office/drawing/2014/main" id="{1916F620-2E67-4716-A335-AA9D0F9A9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9" name="Rectangle 27">
                <a:extLst>
                  <a:ext uri="{FF2B5EF4-FFF2-40B4-BE49-F238E27FC236}">
                    <a16:creationId xmlns:a16="http://schemas.microsoft.com/office/drawing/2014/main" id="{54529738-34CA-43C1-9448-C6D7594E3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0" name="Rectangle 28">
                <a:extLst>
                  <a:ext uri="{FF2B5EF4-FFF2-40B4-BE49-F238E27FC236}">
                    <a16:creationId xmlns:a16="http://schemas.microsoft.com/office/drawing/2014/main" id="{AB2B254B-6166-4F70-A263-5F5630C8A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1" name="Rectangle 29">
                <a:extLst>
                  <a:ext uri="{FF2B5EF4-FFF2-40B4-BE49-F238E27FC236}">
                    <a16:creationId xmlns:a16="http://schemas.microsoft.com/office/drawing/2014/main" id="{CC179163-7F45-4275-B900-184CA908E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2" name="Rectangle 30">
                <a:extLst>
                  <a:ext uri="{FF2B5EF4-FFF2-40B4-BE49-F238E27FC236}">
                    <a16:creationId xmlns:a16="http://schemas.microsoft.com/office/drawing/2014/main" id="{A16179B1-495E-40B6-BA3E-4FE45BD06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C022AE-7DA1-4DBC-B4FA-A550170E3244}"/>
                </a:ext>
              </a:extLst>
            </p:cNvPr>
            <p:cNvGrpSpPr/>
            <p:nvPr/>
          </p:nvGrpSpPr>
          <p:grpSpPr>
            <a:xfrm>
              <a:off x="354110" y="833283"/>
              <a:ext cx="11480604" cy="108822"/>
              <a:chOff x="354110" y="834963"/>
              <a:chExt cx="11480604" cy="108822"/>
            </a:xfrm>
            <a:grpFill/>
          </p:grpSpPr>
          <p:sp>
            <p:nvSpPr>
              <p:cNvPr id="311" name="Rectangle 32">
                <a:extLst>
                  <a:ext uri="{FF2B5EF4-FFF2-40B4-BE49-F238E27FC236}">
                    <a16:creationId xmlns:a16="http://schemas.microsoft.com/office/drawing/2014/main" id="{E6CEC545-E6D9-4264-BEA6-119B54AE4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2" name="Rectangle 33">
                <a:extLst>
                  <a:ext uri="{FF2B5EF4-FFF2-40B4-BE49-F238E27FC236}">
                    <a16:creationId xmlns:a16="http://schemas.microsoft.com/office/drawing/2014/main" id="{60C7E7B9-97E8-4AE1-A9F0-162381B38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3" name="Rectangle 34">
                <a:extLst>
                  <a:ext uri="{FF2B5EF4-FFF2-40B4-BE49-F238E27FC236}">
                    <a16:creationId xmlns:a16="http://schemas.microsoft.com/office/drawing/2014/main" id="{BC9E105B-3AD3-4AC9-8C4E-3DABA3F82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4" name="Rectangle 35">
                <a:extLst>
                  <a:ext uri="{FF2B5EF4-FFF2-40B4-BE49-F238E27FC236}">
                    <a16:creationId xmlns:a16="http://schemas.microsoft.com/office/drawing/2014/main" id="{B10232F8-CE74-495F-B906-B4B22370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5" name="Rectangle 36">
                <a:extLst>
                  <a:ext uri="{FF2B5EF4-FFF2-40B4-BE49-F238E27FC236}">
                    <a16:creationId xmlns:a16="http://schemas.microsoft.com/office/drawing/2014/main" id="{377EBFB6-EE61-435B-A0EA-67D67D892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6" name="Rectangle 37">
                <a:extLst>
                  <a:ext uri="{FF2B5EF4-FFF2-40B4-BE49-F238E27FC236}">
                    <a16:creationId xmlns:a16="http://schemas.microsoft.com/office/drawing/2014/main" id="{7837C467-758B-463F-B551-93C783E12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7" name="Rectangle 38">
                <a:extLst>
                  <a:ext uri="{FF2B5EF4-FFF2-40B4-BE49-F238E27FC236}">
                    <a16:creationId xmlns:a16="http://schemas.microsoft.com/office/drawing/2014/main" id="{C77A01F7-C261-4381-86C3-4C89EE66C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8" name="Rectangle 39">
                <a:extLst>
                  <a:ext uri="{FF2B5EF4-FFF2-40B4-BE49-F238E27FC236}">
                    <a16:creationId xmlns:a16="http://schemas.microsoft.com/office/drawing/2014/main" id="{7477D541-DCD7-4A47-BAD6-421CE795D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9" name="Rectangle 40">
                <a:extLst>
                  <a:ext uri="{FF2B5EF4-FFF2-40B4-BE49-F238E27FC236}">
                    <a16:creationId xmlns:a16="http://schemas.microsoft.com/office/drawing/2014/main" id="{4E64ADB5-6C15-4DFA-A1D8-CCB52869E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0" name="Rectangle 41">
                <a:extLst>
                  <a:ext uri="{FF2B5EF4-FFF2-40B4-BE49-F238E27FC236}">
                    <a16:creationId xmlns:a16="http://schemas.microsoft.com/office/drawing/2014/main" id="{AC57F5E1-8997-4B18-B946-EC6DFA386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1" name="Rectangle 42">
                <a:extLst>
                  <a:ext uri="{FF2B5EF4-FFF2-40B4-BE49-F238E27FC236}">
                    <a16:creationId xmlns:a16="http://schemas.microsoft.com/office/drawing/2014/main" id="{AC1B45CA-8F96-41DA-A93A-FD14080BE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2" name="Rectangle 43">
                <a:extLst>
                  <a:ext uri="{FF2B5EF4-FFF2-40B4-BE49-F238E27FC236}">
                    <a16:creationId xmlns:a16="http://schemas.microsoft.com/office/drawing/2014/main" id="{703118E8-5E3B-4DFA-9921-369E22CA0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3" name="Rectangle 44">
                <a:extLst>
                  <a:ext uri="{FF2B5EF4-FFF2-40B4-BE49-F238E27FC236}">
                    <a16:creationId xmlns:a16="http://schemas.microsoft.com/office/drawing/2014/main" id="{ED301010-E5DC-4676-A476-7C14D84A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4" name="Rectangle 45">
                <a:extLst>
                  <a:ext uri="{FF2B5EF4-FFF2-40B4-BE49-F238E27FC236}">
                    <a16:creationId xmlns:a16="http://schemas.microsoft.com/office/drawing/2014/main" id="{37F85CBA-9F8F-490A-A6C5-555D548FD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5" name="Rectangle 46">
                <a:extLst>
                  <a:ext uri="{FF2B5EF4-FFF2-40B4-BE49-F238E27FC236}">
                    <a16:creationId xmlns:a16="http://schemas.microsoft.com/office/drawing/2014/main" id="{4CDDB648-0406-4415-9B3A-F56F9D7B2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6" name="Rectangle 47">
                <a:extLst>
                  <a:ext uri="{FF2B5EF4-FFF2-40B4-BE49-F238E27FC236}">
                    <a16:creationId xmlns:a16="http://schemas.microsoft.com/office/drawing/2014/main" id="{9656844F-AFE3-4957-A69F-F4A848FEF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7" name="Rectangle 48">
                <a:extLst>
                  <a:ext uri="{FF2B5EF4-FFF2-40B4-BE49-F238E27FC236}">
                    <a16:creationId xmlns:a16="http://schemas.microsoft.com/office/drawing/2014/main" id="{5A3A99BA-4854-4231-B6BB-888D83A01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8" name="Rectangle 49">
                <a:extLst>
                  <a:ext uri="{FF2B5EF4-FFF2-40B4-BE49-F238E27FC236}">
                    <a16:creationId xmlns:a16="http://schemas.microsoft.com/office/drawing/2014/main" id="{22B51AD2-0C6E-467F-A47F-34DAB5BB7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9" name="Rectangle 50">
                <a:extLst>
                  <a:ext uri="{FF2B5EF4-FFF2-40B4-BE49-F238E27FC236}">
                    <a16:creationId xmlns:a16="http://schemas.microsoft.com/office/drawing/2014/main" id="{EDE14BA8-EBD0-4206-8FB2-6B9E4AB28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0" name="Rectangle 51">
                <a:extLst>
                  <a:ext uri="{FF2B5EF4-FFF2-40B4-BE49-F238E27FC236}">
                    <a16:creationId xmlns:a16="http://schemas.microsoft.com/office/drawing/2014/main" id="{F2846FEF-2688-4964-A02B-231009108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1" name="Rectangle 52">
                <a:extLst>
                  <a:ext uri="{FF2B5EF4-FFF2-40B4-BE49-F238E27FC236}">
                    <a16:creationId xmlns:a16="http://schemas.microsoft.com/office/drawing/2014/main" id="{93E03F91-49D8-43EE-B637-0558AECB0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2" name="Rectangle 53">
                <a:extLst>
                  <a:ext uri="{FF2B5EF4-FFF2-40B4-BE49-F238E27FC236}">
                    <a16:creationId xmlns:a16="http://schemas.microsoft.com/office/drawing/2014/main" id="{25EB1B6D-371C-4129-8792-C87711A4D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3" name="Rectangle 54">
                <a:extLst>
                  <a:ext uri="{FF2B5EF4-FFF2-40B4-BE49-F238E27FC236}">
                    <a16:creationId xmlns:a16="http://schemas.microsoft.com/office/drawing/2014/main" id="{F0762AD7-4B47-41B5-90EC-26D5248FC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4" name="Rectangle 55">
                <a:extLst>
                  <a:ext uri="{FF2B5EF4-FFF2-40B4-BE49-F238E27FC236}">
                    <a16:creationId xmlns:a16="http://schemas.microsoft.com/office/drawing/2014/main" id="{77F5372A-DF0C-4EB4-8383-88ACAFBC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5" name="Rectangle 56">
                <a:extLst>
                  <a:ext uri="{FF2B5EF4-FFF2-40B4-BE49-F238E27FC236}">
                    <a16:creationId xmlns:a16="http://schemas.microsoft.com/office/drawing/2014/main" id="{E1647C36-4FD2-4648-B99F-D1A25055E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6" name="Rectangle 57">
                <a:extLst>
                  <a:ext uri="{FF2B5EF4-FFF2-40B4-BE49-F238E27FC236}">
                    <a16:creationId xmlns:a16="http://schemas.microsoft.com/office/drawing/2014/main" id="{ACEC7B34-ADAF-47D3-BF11-ED91BA7A1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6937529-B296-43D8-A41E-AB8B81312F52}"/>
                </a:ext>
              </a:extLst>
            </p:cNvPr>
            <p:cNvGrpSpPr/>
            <p:nvPr/>
          </p:nvGrpSpPr>
          <p:grpSpPr>
            <a:xfrm>
              <a:off x="354110" y="1338827"/>
              <a:ext cx="11480604" cy="109990"/>
              <a:chOff x="354110" y="1342187"/>
              <a:chExt cx="11480604" cy="109990"/>
            </a:xfrm>
            <a:grpFill/>
          </p:grpSpPr>
          <p:sp>
            <p:nvSpPr>
              <p:cNvPr id="285" name="Rectangle 59">
                <a:extLst>
                  <a:ext uri="{FF2B5EF4-FFF2-40B4-BE49-F238E27FC236}">
                    <a16:creationId xmlns:a16="http://schemas.microsoft.com/office/drawing/2014/main" id="{D5764D4B-1D40-4C27-A916-0AC8D9299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6" name="Rectangle 60">
                <a:extLst>
                  <a:ext uri="{FF2B5EF4-FFF2-40B4-BE49-F238E27FC236}">
                    <a16:creationId xmlns:a16="http://schemas.microsoft.com/office/drawing/2014/main" id="{8D6FB00B-87D1-4116-9000-867A2BDD9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7" name="Rectangle 61">
                <a:extLst>
                  <a:ext uri="{FF2B5EF4-FFF2-40B4-BE49-F238E27FC236}">
                    <a16:creationId xmlns:a16="http://schemas.microsoft.com/office/drawing/2014/main" id="{13141309-AB43-4A97-A80F-35655D9BF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8" name="Rectangle 62">
                <a:extLst>
                  <a:ext uri="{FF2B5EF4-FFF2-40B4-BE49-F238E27FC236}">
                    <a16:creationId xmlns:a16="http://schemas.microsoft.com/office/drawing/2014/main" id="{C9A0F710-6D9F-43AD-AC28-FF4E52165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9" name="Rectangle 63">
                <a:extLst>
                  <a:ext uri="{FF2B5EF4-FFF2-40B4-BE49-F238E27FC236}">
                    <a16:creationId xmlns:a16="http://schemas.microsoft.com/office/drawing/2014/main" id="{22D043F3-2F25-42E6-A0CC-C1417E8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0" name="Rectangle 64">
                <a:extLst>
                  <a:ext uri="{FF2B5EF4-FFF2-40B4-BE49-F238E27FC236}">
                    <a16:creationId xmlns:a16="http://schemas.microsoft.com/office/drawing/2014/main" id="{128AE702-54D4-4937-85C0-321F9B6D1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1" name="Rectangle 65">
                <a:extLst>
                  <a:ext uri="{FF2B5EF4-FFF2-40B4-BE49-F238E27FC236}">
                    <a16:creationId xmlns:a16="http://schemas.microsoft.com/office/drawing/2014/main" id="{495CD95D-8E09-4DE3-AD35-D07AE4DAC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2" name="Rectangle 66">
                <a:extLst>
                  <a:ext uri="{FF2B5EF4-FFF2-40B4-BE49-F238E27FC236}">
                    <a16:creationId xmlns:a16="http://schemas.microsoft.com/office/drawing/2014/main" id="{F9E349F8-478A-454D-B3EF-507AC5975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3" name="Rectangle 67">
                <a:extLst>
                  <a:ext uri="{FF2B5EF4-FFF2-40B4-BE49-F238E27FC236}">
                    <a16:creationId xmlns:a16="http://schemas.microsoft.com/office/drawing/2014/main" id="{038DA8FC-06DE-457C-A8EE-5A7FEC447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4" name="Rectangle 68">
                <a:extLst>
                  <a:ext uri="{FF2B5EF4-FFF2-40B4-BE49-F238E27FC236}">
                    <a16:creationId xmlns:a16="http://schemas.microsoft.com/office/drawing/2014/main" id="{37F3C727-E73B-4515-BA7B-40F081102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5" name="Rectangle 69">
                <a:extLst>
                  <a:ext uri="{FF2B5EF4-FFF2-40B4-BE49-F238E27FC236}">
                    <a16:creationId xmlns:a16="http://schemas.microsoft.com/office/drawing/2014/main" id="{7ACA813C-C067-4264-85A3-D6CC63AFF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6" name="Rectangle 70">
                <a:extLst>
                  <a:ext uri="{FF2B5EF4-FFF2-40B4-BE49-F238E27FC236}">
                    <a16:creationId xmlns:a16="http://schemas.microsoft.com/office/drawing/2014/main" id="{7F1EFEF0-7477-4565-8B37-7950FACA6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7" name="Rectangle 71">
                <a:extLst>
                  <a:ext uri="{FF2B5EF4-FFF2-40B4-BE49-F238E27FC236}">
                    <a16:creationId xmlns:a16="http://schemas.microsoft.com/office/drawing/2014/main" id="{F425C54F-BDFC-4555-881A-B6F267624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8" name="Rectangle 72">
                <a:extLst>
                  <a:ext uri="{FF2B5EF4-FFF2-40B4-BE49-F238E27FC236}">
                    <a16:creationId xmlns:a16="http://schemas.microsoft.com/office/drawing/2014/main" id="{213AFED9-7175-4A0D-92DC-B39BAE0FD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9" name="Rectangle 73">
                <a:extLst>
                  <a:ext uri="{FF2B5EF4-FFF2-40B4-BE49-F238E27FC236}">
                    <a16:creationId xmlns:a16="http://schemas.microsoft.com/office/drawing/2014/main" id="{9E4FCFC2-A1ED-453A-B612-E5E0B39C2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0" name="Rectangle 74">
                <a:extLst>
                  <a:ext uri="{FF2B5EF4-FFF2-40B4-BE49-F238E27FC236}">
                    <a16:creationId xmlns:a16="http://schemas.microsoft.com/office/drawing/2014/main" id="{1C9D742B-9152-4EF7-A612-B519BF62C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1" name="Rectangle 75">
                <a:extLst>
                  <a:ext uri="{FF2B5EF4-FFF2-40B4-BE49-F238E27FC236}">
                    <a16:creationId xmlns:a16="http://schemas.microsoft.com/office/drawing/2014/main" id="{2149792F-282E-44D6-84AE-7D31FA24B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2" name="Rectangle 76">
                <a:extLst>
                  <a:ext uri="{FF2B5EF4-FFF2-40B4-BE49-F238E27FC236}">
                    <a16:creationId xmlns:a16="http://schemas.microsoft.com/office/drawing/2014/main" id="{BEAFEECA-B893-49C1-9039-812C4AF54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3" name="Rectangle 77">
                <a:extLst>
                  <a:ext uri="{FF2B5EF4-FFF2-40B4-BE49-F238E27FC236}">
                    <a16:creationId xmlns:a16="http://schemas.microsoft.com/office/drawing/2014/main" id="{122E4F71-6D60-47F1-8100-1C8190AAD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4" name="Rectangle 78">
                <a:extLst>
                  <a:ext uri="{FF2B5EF4-FFF2-40B4-BE49-F238E27FC236}">
                    <a16:creationId xmlns:a16="http://schemas.microsoft.com/office/drawing/2014/main" id="{E9A54785-45A1-4BC8-A85E-CA3EB19FF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5" name="Rectangle 79">
                <a:extLst>
                  <a:ext uri="{FF2B5EF4-FFF2-40B4-BE49-F238E27FC236}">
                    <a16:creationId xmlns:a16="http://schemas.microsoft.com/office/drawing/2014/main" id="{D765DC5F-87A3-4E46-88C5-F2101A294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6" name="Rectangle 80">
                <a:extLst>
                  <a:ext uri="{FF2B5EF4-FFF2-40B4-BE49-F238E27FC236}">
                    <a16:creationId xmlns:a16="http://schemas.microsoft.com/office/drawing/2014/main" id="{644B6B17-5BBC-4A03-8899-52E7DF7FE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7" name="Rectangle 81">
                <a:extLst>
                  <a:ext uri="{FF2B5EF4-FFF2-40B4-BE49-F238E27FC236}">
                    <a16:creationId xmlns:a16="http://schemas.microsoft.com/office/drawing/2014/main" id="{987BE756-32EA-455B-8130-C8E83B1B3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8" name="Rectangle 82">
                <a:extLst>
                  <a:ext uri="{FF2B5EF4-FFF2-40B4-BE49-F238E27FC236}">
                    <a16:creationId xmlns:a16="http://schemas.microsoft.com/office/drawing/2014/main" id="{5C7821F2-B5EF-4833-B9B9-5AE62E011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9" name="Rectangle 83">
                <a:extLst>
                  <a:ext uri="{FF2B5EF4-FFF2-40B4-BE49-F238E27FC236}">
                    <a16:creationId xmlns:a16="http://schemas.microsoft.com/office/drawing/2014/main" id="{EDF1C499-3F66-4B42-92C0-855DDB14C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0" name="Rectangle 84">
                <a:extLst>
                  <a:ext uri="{FF2B5EF4-FFF2-40B4-BE49-F238E27FC236}">
                    <a16:creationId xmlns:a16="http://schemas.microsoft.com/office/drawing/2014/main" id="{3A95874A-F523-4169-A3FB-782B25C88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2D639A-C347-4082-9643-F89AF7802C05}"/>
                </a:ext>
              </a:extLst>
            </p:cNvPr>
            <p:cNvGrpSpPr/>
            <p:nvPr/>
          </p:nvGrpSpPr>
          <p:grpSpPr>
            <a:xfrm>
              <a:off x="354110" y="1845539"/>
              <a:ext cx="11480604" cy="109990"/>
              <a:chOff x="354110" y="1850572"/>
              <a:chExt cx="11480604" cy="109990"/>
            </a:xfrm>
            <a:grpFill/>
          </p:grpSpPr>
          <p:sp>
            <p:nvSpPr>
              <p:cNvPr id="259" name="Rectangle 5">
                <a:extLst>
                  <a:ext uri="{FF2B5EF4-FFF2-40B4-BE49-F238E27FC236}">
                    <a16:creationId xmlns:a16="http://schemas.microsoft.com/office/drawing/2014/main" id="{6291B61F-460B-41F6-82CC-088066FD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0" name="Rectangle 6">
                <a:extLst>
                  <a:ext uri="{FF2B5EF4-FFF2-40B4-BE49-F238E27FC236}">
                    <a16:creationId xmlns:a16="http://schemas.microsoft.com/office/drawing/2014/main" id="{C588270F-A3F7-4DD2-8B81-C30BA6412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1" name="Rectangle 7">
                <a:extLst>
                  <a:ext uri="{FF2B5EF4-FFF2-40B4-BE49-F238E27FC236}">
                    <a16:creationId xmlns:a16="http://schemas.microsoft.com/office/drawing/2014/main" id="{050F8909-1A69-4BF3-BC80-ECD1B486F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2" name="Rectangle 8">
                <a:extLst>
                  <a:ext uri="{FF2B5EF4-FFF2-40B4-BE49-F238E27FC236}">
                    <a16:creationId xmlns:a16="http://schemas.microsoft.com/office/drawing/2014/main" id="{995EC835-8CAE-48D8-ADF0-22B6D986B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3" name="Rectangle 9">
                <a:extLst>
                  <a:ext uri="{FF2B5EF4-FFF2-40B4-BE49-F238E27FC236}">
                    <a16:creationId xmlns:a16="http://schemas.microsoft.com/office/drawing/2014/main" id="{5076577D-01F8-484C-8AEB-1091039A6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4" name="Rectangle 10">
                <a:extLst>
                  <a:ext uri="{FF2B5EF4-FFF2-40B4-BE49-F238E27FC236}">
                    <a16:creationId xmlns:a16="http://schemas.microsoft.com/office/drawing/2014/main" id="{5FAA1557-63ED-4C2E-89BE-E827B69C4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5" name="Rectangle 11">
                <a:extLst>
                  <a:ext uri="{FF2B5EF4-FFF2-40B4-BE49-F238E27FC236}">
                    <a16:creationId xmlns:a16="http://schemas.microsoft.com/office/drawing/2014/main" id="{63D8B1EF-AF76-4A72-B4E3-FC4D1B4E7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6" name="Rectangle 12">
                <a:extLst>
                  <a:ext uri="{FF2B5EF4-FFF2-40B4-BE49-F238E27FC236}">
                    <a16:creationId xmlns:a16="http://schemas.microsoft.com/office/drawing/2014/main" id="{4DF3DA51-2B69-42BD-A6DE-6F85AA116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7" name="Rectangle 13">
                <a:extLst>
                  <a:ext uri="{FF2B5EF4-FFF2-40B4-BE49-F238E27FC236}">
                    <a16:creationId xmlns:a16="http://schemas.microsoft.com/office/drawing/2014/main" id="{464ECA3E-44D7-43DE-A35E-EADB2D8D7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8" name="Rectangle 14">
                <a:extLst>
                  <a:ext uri="{FF2B5EF4-FFF2-40B4-BE49-F238E27FC236}">
                    <a16:creationId xmlns:a16="http://schemas.microsoft.com/office/drawing/2014/main" id="{36E4F914-DFE7-4297-8E42-A27710155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9" name="Rectangle 15">
                <a:extLst>
                  <a:ext uri="{FF2B5EF4-FFF2-40B4-BE49-F238E27FC236}">
                    <a16:creationId xmlns:a16="http://schemas.microsoft.com/office/drawing/2014/main" id="{164AA26B-0915-4E61-AFF2-BDA8ED551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0" name="Rectangle 16">
                <a:extLst>
                  <a:ext uri="{FF2B5EF4-FFF2-40B4-BE49-F238E27FC236}">
                    <a16:creationId xmlns:a16="http://schemas.microsoft.com/office/drawing/2014/main" id="{D5AB2E4B-626F-4072-87E5-595D35EFA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1" name="Rectangle 17">
                <a:extLst>
                  <a:ext uri="{FF2B5EF4-FFF2-40B4-BE49-F238E27FC236}">
                    <a16:creationId xmlns:a16="http://schemas.microsoft.com/office/drawing/2014/main" id="{65DAB362-330B-46D1-BCA8-58DF84B02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2" name="Rectangle 18">
                <a:extLst>
                  <a:ext uri="{FF2B5EF4-FFF2-40B4-BE49-F238E27FC236}">
                    <a16:creationId xmlns:a16="http://schemas.microsoft.com/office/drawing/2014/main" id="{354D240F-C2AD-45B8-AC36-32AD2EAD6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3" name="Rectangle 19">
                <a:extLst>
                  <a:ext uri="{FF2B5EF4-FFF2-40B4-BE49-F238E27FC236}">
                    <a16:creationId xmlns:a16="http://schemas.microsoft.com/office/drawing/2014/main" id="{90E2C084-FE42-498D-9DD1-54C9F183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4" name="Rectangle 20">
                <a:extLst>
                  <a:ext uri="{FF2B5EF4-FFF2-40B4-BE49-F238E27FC236}">
                    <a16:creationId xmlns:a16="http://schemas.microsoft.com/office/drawing/2014/main" id="{C350DA86-5C2C-4CB7-B1CC-4409FC68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5" name="Rectangle 21">
                <a:extLst>
                  <a:ext uri="{FF2B5EF4-FFF2-40B4-BE49-F238E27FC236}">
                    <a16:creationId xmlns:a16="http://schemas.microsoft.com/office/drawing/2014/main" id="{3476D016-BE0E-40FB-AE03-36C7206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6" name="Rectangle 22">
                <a:extLst>
                  <a:ext uri="{FF2B5EF4-FFF2-40B4-BE49-F238E27FC236}">
                    <a16:creationId xmlns:a16="http://schemas.microsoft.com/office/drawing/2014/main" id="{4207A264-69D9-418A-8329-92D261B9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7" name="Rectangle 23">
                <a:extLst>
                  <a:ext uri="{FF2B5EF4-FFF2-40B4-BE49-F238E27FC236}">
                    <a16:creationId xmlns:a16="http://schemas.microsoft.com/office/drawing/2014/main" id="{A6B0A29B-A2CB-436D-9F5A-97AC9E9B3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8" name="Rectangle 24">
                <a:extLst>
                  <a:ext uri="{FF2B5EF4-FFF2-40B4-BE49-F238E27FC236}">
                    <a16:creationId xmlns:a16="http://schemas.microsoft.com/office/drawing/2014/main" id="{E9855E46-BFAF-42D9-AC3D-C449C9315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9" name="Rectangle 25">
                <a:extLst>
                  <a:ext uri="{FF2B5EF4-FFF2-40B4-BE49-F238E27FC236}">
                    <a16:creationId xmlns:a16="http://schemas.microsoft.com/office/drawing/2014/main" id="{8A0832E2-B419-44F2-AA90-20EF15282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0" name="Rectangle 26">
                <a:extLst>
                  <a:ext uri="{FF2B5EF4-FFF2-40B4-BE49-F238E27FC236}">
                    <a16:creationId xmlns:a16="http://schemas.microsoft.com/office/drawing/2014/main" id="{19E36BF2-3D4E-4C2B-8D4A-DCF9E92FA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1" name="Rectangle 27">
                <a:extLst>
                  <a:ext uri="{FF2B5EF4-FFF2-40B4-BE49-F238E27FC236}">
                    <a16:creationId xmlns:a16="http://schemas.microsoft.com/office/drawing/2014/main" id="{038C7A5F-FE20-45D2-9A21-6F27B6DEE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2" name="Rectangle 28">
                <a:extLst>
                  <a:ext uri="{FF2B5EF4-FFF2-40B4-BE49-F238E27FC236}">
                    <a16:creationId xmlns:a16="http://schemas.microsoft.com/office/drawing/2014/main" id="{E6296672-5055-43EF-8C50-F99741CCA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3" name="Rectangle 29">
                <a:extLst>
                  <a:ext uri="{FF2B5EF4-FFF2-40B4-BE49-F238E27FC236}">
                    <a16:creationId xmlns:a16="http://schemas.microsoft.com/office/drawing/2014/main" id="{9F789C90-FBCD-48B5-800E-48295552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4" name="Rectangle 30">
                <a:extLst>
                  <a:ext uri="{FF2B5EF4-FFF2-40B4-BE49-F238E27FC236}">
                    <a16:creationId xmlns:a16="http://schemas.microsoft.com/office/drawing/2014/main" id="{DDF49BA7-3A02-4020-A1E4-11270C686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A8B488-F73F-46BA-AAC6-FAAE1D26CA95}"/>
                </a:ext>
              </a:extLst>
            </p:cNvPr>
            <p:cNvGrpSpPr/>
            <p:nvPr/>
          </p:nvGrpSpPr>
          <p:grpSpPr>
            <a:xfrm>
              <a:off x="354110" y="2352251"/>
              <a:ext cx="11480604" cy="108822"/>
              <a:chOff x="354110" y="2358964"/>
              <a:chExt cx="11480604" cy="108822"/>
            </a:xfrm>
            <a:grpFill/>
          </p:grpSpPr>
          <p:sp>
            <p:nvSpPr>
              <p:cNvPr id="233" name="Rectangle 32">
                <a:extLst>
                  <a:ext uri="{FF2B5EF4-FFF2-40B4-BE49-F238E27FC236}">
                    <a16:creationId xmlns:a16="http://schemas.microsoft.com/office/drawing/2014/main" id="{B4B13D94-DCE1-468B-AF50-848FB46E4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4" name="Rectangle 33">
                <a:extLst>
                  <a:ext uri="{FF2B5EF4-FFF2-40B4-BE49-F238E27FC236}">
                    <a16:creationId xmlns:a16="http://schemas.microsoft.com/office/drawing/2014/main" id="{D42897BB-EFBB-4C3E-B7D8-39558C997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5" name="Rectangle 34">
                <a:extLst>
                  <a:ext uri="{FF2B5EF4-FFF2-40B4-BE49-F238E27FC236}">
                    <a16:creationId xmlns:a16="http://schemas.microsoft.com/office/drawing/2014/main" id="{4FAE9ED1-B75E-4074-8A29-538EBAC75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6" name="Rectangle 35">
                <a:extLst>
                  <a:ext uri="{FF2B5EF4-FFF2-40B4-BE49-F238E27FC236}">
                    <a16:creationId xmlns:a16="http://schemas.microsoft.com/office/drawing/2014/main" id="{04AF33C2-82DD-4449-B5ED-C6E11A917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7" name="Rectangle 36">
                <a:extLst>
                  <a:ext uri="{FF2B5EF4-FFF2-40B4-BE49-F238E27FC236}">
                    <a16:creationId xmlns:a16="http://schemas.microsoft.com/office/drawing/2014/main" id="{A402AA2F-3566-4F90-A3D7-2F6ACC059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8" name="Rectangle 37">
                <a:extLst>
                  <a:ext uri="{FF2B5EF4-FFF2-40B4-BE49-F238E27FC236}">
                    <a16:creationId xmlns:a16="http://schemas.microsoft.com/office/drawing/2014/main" id="{12257C74-8FE2-4A5A-AE7D-4253FD48B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9" name="Rectangle 38">
                <a:extLst>
                  <a:ext uri="{FF2B5EF4-FFF2-40B4-BE49-F238E27FC236}">
                    <a16:creationId xmlns:a16="http://schemas.microsoft.com/office/drawing/2014/main" id="{EDCCE78B-73E1-4347-A0AB-893F31DE0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0" name="Rectangle 39">
                <a:extLst>
                  <a:ext uri="{FF2B5EF4-FFF2-40B4-BE49-F238E27FC236}">
                    <a16:creationId xmlns:a16="http://schemas.microsoft.com/office/drawing/2014/main" id="{71A20C81-1914-4715-86F6-FC2A3887F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1" name="Rectangle 40">
                <a:extLst>
                  <a:ext uri="{FF2B5EF4-FFF2-40B4-BE49-F238E27FC236}">
                    <a16:creationId xmlns:a16="http://schemas.microsoft.com/office/drawing/2014/main" id="{30EB0F8B-2241-4BB6-B10C-10150726F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2" name="Rectangle 41">
                <a:extLst>
                  <a:ext uri="{FF2B5EF4-FFF2-40B4-BE49-F238E27FC236}">
                    <a16:creationId xmlns:a16="http://schemas.microsoft.com/office/drawing/2014/main" id="{93DC7C70-8C17-43A4-9F9B-0C24A1A88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3" name="Rectangle 42">
                <a:extLst>
                  <a:ext uri="{FF2B5EF4-FFF2-40B4-BE49-F238E27FC236}">
                    <a16:creationId xmlns:a16="http://schemas.microsoft.com/office/drawing/2014/main" id="{700DA9A2-C7ED-46FB-B7ED-912E60E91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4" name="Rectangle 43">
                <a:extLst>
                  <a:ext uri="{FF2B5EF4-FFF2-40B4-BE49-F238E27FC236}">
                    <a16:creationId xmlns:a16="http://schemas.microsoft.com/office/drawing/2014/main" id="{23993B3F-B1E2-4626-915E-30EA0C271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5" name="Rectangle 44">
                <a:extLst>
                  <a:ext uri="{FF2B5EF4-FFF2-40B4-BE49-F238E27FC236}">
                    <a16:creationId xmlns:a16="http://schemas.microsoft.com/office/drawing/2014/main" id="{70A847F2-326C-4A11-90C5-5A5E3BC006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6" name="Rectangle 45">
                <a:extLst>
                  <a:ext uri="{FF2B5EF4-FFF2-40B4-BE49-F238E27FC236}">
                    <a16:creationId xmlns:a16="http://schemas.microsoft.com/office/drawing/2014/main" id="{D050CF34-CB80-475B-86F9-30114A7E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7" name="Rectangle 46">
                <a:extLst>
                  <a:ext uri="{FF2B5EF4-FFF2-40B4-BE49-F238E27FC236}">
                    <a16:creationId xmlns:a16="http://schemas.microsoft.com/office/drawing/2014/main" id="{72F7682D-8B8B-4827-9F84-5A883F257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8" name="Rectangle 47">
                <a:extLst>
                  <a:ext uri="{FF2B5EF4-FFF2-40B4-BE49-F238E27FC236}">
                    <a16:creationId xmlns:a16="http://schemas.microsoft.com/office/drawing/2014/main" id="{096B96DB-AD07-4F59-8D81-878896D60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9" name="Rectangle 48">
                <a:extLst>
                  <a:ext uri="{FF2B5EF4-FFF2-40B4-BE49-F238E27FC236}">
                    <a16:creationId xmlns:a16="http://schemas.microsoft.com/office/drawing/2014/main" id="{8B2388B0-7437-4F3C-B5AF-A99838656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0" name="Rectangle 49">
                <a:extLst>
                  <a:ext uri="{FF2B5EF4-FFF2-40B4-BE49-F238E27FC236}">
                    <a16:creationId xmlns:a16="http://schemas.microsoft.com/office/drawing/2014/main" id="{FBE62A09-5F6A-4BC0-9413-4B7222385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1" name="Rectangle 50">
                <a:extLst>
                  <a:ext uri="{FF2B5EF4-FFF2-40B4-BE49-F238E27FC236}">
                    <a16:creationId xmlns:a16="http://schemas.microsoft.com/office/drawing/2014/main" id="{FD4120A0-F176-4CF5-BD30-0A467CCD6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2" name="Rectangle 51">
                <a:extLst>
                  <a:ext uri="{FF2B5EF4-FFF2-40B4-BE49-F238E27FC236}">
                    <a16:creationId xmlns:a16="http://schemas.microsoft.com/office/drawing/2014/main" id="{8075DBF6-9812-49E0-8973-F29DF4621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3" name="Rectangle 52">
                <a:extLst>
                  <a:ext uri="{FF2B5EF4-FFF2-40B4-BE49-F238E27FC236}">
                    <a16:creationId xmlns:a16="http://schemas.microsoft.com/office/drawing/2014/main" id="{55CA37AD-A3E1-4489-9138-C3852B352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4" name="Rectangle 53">
                <a:extLst>
                  <a:ext uri="{FF2B5EF4-FFF2-40B4-BE49-F238E27FC236}">
                    <a16:creationId xmlns:a16="http://schemas.microsoft.com/office/drawing/2014/main" id="{C88268CA-A454-432A-BBC6-F3C2F2736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5" name="Rectangle 54">
                <a:extLst>
                  <a:ext uri="{FF2B5EF4-FFF2-40B4-BE49-F238E27FC236}">
                    <a16:creationId xmlns:a16="http://schemas.microsoft.com/office/drawing/2014/main" id="{3EA71045-4C26-49CD-944A-9D37A7B68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6" name="Rectangle 55">
                <a:extLst>
                  <a:ext uri="{FF2B5EF4-FFF2-40B4-BE49-F238E27FC236}">
                    <a16:creationId xmlns:a16="http://schemas.microsoft.com/office/drawing/2014/main" id="{4CA66C44-3E69-4CC0-BE3E-5099678F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7" name="Rectangle 56">
                <a:extLst>
                  <a:ext uri="{FF2B5EF4-FFF2-40B4-BE49-F238E27FC236}">
                    <a16:creationId xmlns:a16="http://schemas.microsoft.com/office/drawing/2014/main" id="{DBCD939E-7346-4FE8-9A9E-3196A1634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8" name="Rectangle 57">
                <a:extLst>
                  <a:ext uri="{FF2B5EF4-FFF2-40B4-BE49-F238E27FC236}">
                    <a16:creationId xmlns:a16="http://schemas.microsoft.com/office/drawing/2014/main" id="{2048A8D9-1609-4979-9E04-CE3C74005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18EF978-EC3B-4512-9384-D9CDBEA6D3B0}"/>
                </a:ext>
              </a:extLst>
            </p:cNvPr>
            <p:cNvGrpSpPr/>
            <p:nvPr/>
          </p:nvGrpSpPr>
          <p:grpSpPr>
            <a:xfrm>
              <a:off x="354110" y="2857795"/>
              <a:ext cx="11480604" cy="109990"/>
              <a:chOff x="354110" y="2866188"/>
              <a:chExt cx="11480604" cy="109990"/>
            </a:xfrm>
            <a:grpFill/>
          </p:grpSpPr>
          <p:sp>
            <p:nvSpPr>
              <p:cNvPr id="207" name="Rectangle 59">
                <a:extLst>
                  <a:ext uri="{FF2B5EF4-FFF2-40B4-BE49-F238E27FC236}">
                    <a16:creationId xmlns:a16="http://schemas.microsoft.com/office/drawing/2014/main" id="{1CDD4CCD-B616-436B-A3FD-F9E6416D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8" name="Rectangle 60">
                <a:extLst>
                  <a:ext uri="{FF2B5EF4-FFF2-40B4-BE49-F238E27FC236}">
                    <a16:creationId xmlns:a16="http://schemas.microsoft.com/office/drawing/2014/main" id="{C714A79D-593F-4D51-9527-0F7D44670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9" name="Rectangle 61">
                <a:extLst>
                  <a:ext uri="{FF2B5EF4-FFF2-40B4-BE49-F238E27FC236}">
                    <a16:creationId xmlns:a16="http://schemas.microsoft.com/office/drawing/2014/main" id="{E7C7988F-856E-46FD-8950-CCDDDA38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0" name="Rectangle 62">
                <a:extLst>
                  <a:ext uri="{FF2B5EF4-FFF2-40B4-BE49-F238E27FC236}">
                    <a16:creationId xmlns:a16="http://schemas.microsoft.com/office/drawing/2014/main" id="{6A604DC1-6DD7-4A5F-939D-B7E3D6B4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1" name="Rectangle 63">
                <a:extLst>
                  <a:ext uri="{FF2B5EF4-FFF2-40B4-BE49-F238E27FC236}">
                    <a16:creationId xmlns:a16="http://schemas.microsoft.com/office/drawing/2014/main" id="{5E841B6F-400E-43A2-BA9E-713E1210E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2" name="Rectangle 64">
                <a:extLst>
                  <a:ext uri="{FF2B5EF4-FFF2-40B4-BE49-F238E27FC236}">
                    <a16:creationId xmlns:a16="http://schemas.microsoft.com/office/drawing/2014/main" id="{EB3556E4-BBFF-4497-86CB-E08210DD4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3" name="Rectangle 65">
                <a:extLst>
                  <a:ext uri="{FF2B5EF4-FFF2-40B4-BE49-F238E27FC236}">
                    <a16:creationId xmlns:a16="http://schemas.microsoft.com/office/drawing/2014/main" id="{4ED49176-4A95-47F2-9609-F517D91CE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4" name="Rectangle 66">
                <a:extLst>
                  <a:ext uri="{FF2B5EF4-FFF2-40B4-BE49-F238E27FC236}">
                    <a16:creationId xmlns:a16="http://schemas.microsoft.com/office/drawing/2014/main" id="{C285A21A-D02C-4E2C-9129-0E4FD1439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5" name="Rectangle 67">
                <a:extLst>
                  <a:ext uri="{FF2B5EF4-FFF2-40B4-BE49-F238E27FC236}">
                    <a16:creationId xmlns:a16="http://schemas.microsoft.com/office/drawing/2014/main" id="{0FAC70C0-5E77-440D-AA2C-C5F3A3CEC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6" name="Rectangle 68">
                <a:extLst>
                  <a:ext uri="{FF2B5EF4-FFF2-40B4-BE49-F238E27FC236}">
                    <a16:creationId xmlns:a16="http://schemas.microsoft.com/office/drawing/2014/main" id="{5463B017-838F-413D-8764-821503622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7" name="Rectangle 69">
                <a:extLst>
                  <a:ext uri="{FF2B5EF4-FFF2-40B4-BE49-F238E27FC236}">
                    <a16:creationId xmlns:a16="http://schemas.microsoft.com/office/drawing/2014/main" id="{D1A17899-795E-470F-B52B-0EE1A5143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8" name="Rectangle 70">
                <a:extLst>
                  <a:ext uri="{FF2B5EF4-FFF2-40B4-BE49-F238E27FC236}">
                    <a16:creationId xmlns:a16="http://schemas.microsoft.com/office/drawing/2014/main" id="{BFA98CD7-C296-4FF8-AEA4-137B730DF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9" name="Rectangle 71">
                <a:extLst>
                  <a:ext uri="{FF2B5EF4-FFF2-40B4-BE49-F238E27FC236}">
                    <a16:creationId xmlns:a16="http://schemas.microsoft.com/office/drawing/2014/main" id="{9F11BA7F-A440-4A5A-9145-C2CBF5DAF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0" name="Rectangle 72">
                <a:extLst>
                  <a:ext uri="{FF2B5EF4-FFF2-40B4-BE49-F238E27FC236}">
                    <a16:creationId xmlns:a16="http://schemas.microsoft.com/office/drawing/2014/main" id="{D21FFF55-7EAD-40FA-9864-F5B8971D1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1" name="Rectangle 73">
                <a:extLst>
                  <a:ext uri="{FF2B5EF4-FFF2-40B4-BE49-F238E27FC236}">
                    <a16:creationId xmlns:a16="http://schemas.microsoft.com/office/drawing/2014/main" id="{30F55C85-4BDF-4A1A-A90A-C676A9117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2" name="Rectangle 74">
                <a:extLst>
                  <a:ext uri="{FF2B5EF4-FFF2-40B4-BE49-F238E27FC236}">
                    <a16:creationId xmlns:a16="http://schemas.microsoft.com/office/drawing/2014/main" id="{CD376222-CE2E-460E-A86D-CEEFFC77F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3" name="Rectangle 75">
                <a:extLst>
                  <a:ext uri="{FF2B5EF4-FFF2-40B4-BE49-F238E27FC236}">
                    <a16:creationId xmlns:a16="http://schemas.microsoft.com/office/drawing/2014/main" id="{D9F6E244-E70D-4E98-BE65-616D29AD4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4" name="Rectangle 76">
                <a:extLst>
                  <a:ext uri="{FF2B5EF4-FFF2-40B4-BE49-F238E27FC236}">
                    <a16:creationId xmlns:a16="http://schemas.microsoft.com/office/drawing/2014/main" id="{E3B75F8F-57C0-4AD6-92A4-826B4281F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5" name="Rectangle 77">
                <a:extLst>
                  <a:ext uri="{FF2B5EF4-FFF2-40B4-BE49-F238E27FC236}">
                    <a16:creationId xmlns:a16="http://schemas.microsoft.com/office/drawing/2014/main" id="{A535E84C-3ECC-4B95-9FA9-A4AD23F2F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6" name="Rectangle 78">
                <a:extLst>
                  <a:ext uri="{FF2B5EF4-FFF2-40B4-BE49-F238E27FC236}">
                    <a16:creationId xmlns:a16="http://schemas.microsoft.com/office/drawing/2014/main" id="{B36D8AB3-727A-44D7-B945-11021E7E5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7" name="Rectangle 79">
                <a:extLst>
                  <a:ext uri="{FF2B5EF4-FFF2-40B4-BE49-F238E27FC236}">
                    <a16:creationId xmlns:a16="http://schemas.microsoft.com/office/drawing/2014/main" id="{D97F58A0-5D6C-414B-81E1-932E36D87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8" name="Rectangle 80">
                <a:extLst>
                  <a:ext uri="{FF2B5EF4-FFF2-40B4-BE49-F238E27FC236}">
                    <a16:creationId xmlns:a16="http://schemas.microsoft.com/office/drawing/2014/main" id="{34645A3A-2DF2-467B-ADEC-66C268007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9" name="Rectangle 81">
                <a:extLst>
                  <a:ext uri="{FF2B5EF4-FFF2-40B4-BE49-F238E27FC236}">
                    <a16:creationId xmlns:a16="http://schemas.microsoft.com/office/drawing/2014/main" id="{2991A0D8-2D5D-4B08-9704-9BFB93B16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0" name="Rectangle 82">
                <a:extLst>
                  <a:ext uri="{FF2B5EF4-FFF2-40B4-BE49-F238E27FC236}">
                    <a16:creationId xmlns:a16="http://schemas.microsoft.com/office/drawing/2014/main" id="{7128A5D3-8A8E-4A5B-ACA1-5A01DEAE2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1" name="Rectangle 83">
                <a:extLst>
                  <a:ext uri="{FF2B5EF4-FFF2-40B4-BE49-F238E27FC236}">
                    <a16:creationId xmlns:a16="http://schemas.microsoft.com/office/drawing/2014/main" id="{D017036E-3A97-4D6A-AA9F-AA9B8E3E0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2" name="Rectangle 84">
                <a:extLst>
                  <a:ext uri="{FF2B5EF4-FFF2-40B4-BE49-F238E27FC236}">
                    <a16:creationId xmlns:a16="http://schemas.microsoft.com/office/drawing/2014/main" id="{5BCCE486-20E6-47E4-96AF-5AFB02173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06BB728-4849-4082-9FF0-0EA3AABEBCF4}"/>
                </a:ext>
              </a:extLst>
            </p:cNvPr>
            <p:cNvGrpSpPr/>
            <p:nvPr/>
          </p:nvGrpSpPr>
          <p:grpSpPr>
            <a:xfrm>
              <a:off x="354110" y="3364507"/>
              <a:ext cx="11480604" cy="109990"/>
              <a:chOff x="354110" y="3364062"/>
              <a:chExt cx="11480604" cy="109990"/>
            </a:xfrm>
            <a:grpFill/>
          </p:grpSpPr>
          <p:sp>
            <p:nvSpPr>
              <p:cNvPr id="181" name="Rectangle 5">
                <a:extLst>
                  <a:ext uri="{FF2B5EF4-FFF2-40B4-BE49-F238E27FC236}">
                    <a16:creationId xmlns:a16="http://schemas.microsoft.com/office/drawing/2014/main" id="{AC28E286-CB3B-41B8-9829-2A09FD0F1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2" name="Rectangle 6">
                <a:extLst>
                  <a:ext uri="{FF2B5EF4-FFF2-40B4-BE49-F238E27FC236}">
                    <a16:creationId xmlns:a16="http://schemas.microsoft.com/office/drawing/2014/main" id="{A6CBC9BD-AE25-437A-9246-679B5C4DB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3" name="Rectangle 7">
                <a:extLst>
                  <a:ext uri="{FF2B5EF4-FFF2-40B4-BE49-F238E27FC236}">
                    <a16:creationId xmlns:a16="http://schemas.microsoft.com/office/drawing/2014/main" id="{BDB3BE91-D24B-44FB-A0BE-35ABBB231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4" name="Rectangle 8">
                <a:extLst>
                  <a:ext uri="{FF2B5EF4-FFF2-40B4-BE49-F238E27FC236}">
                    <a16:creationId xmlns:a16="http://schemas.microsoft.com/office/drawing/2014/main" id="{02BF76EB-C07C-40D8-ABF9-14A0E8133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5" name="Rectangle 9">
                <a:extLst>
                  <a:ext uri="{FF2B5EF4-FFF2-40B4-BE49-F238E27FC236}">
                    <a16:creationId xmlns:a16="http://schemas.microsoft.com/office/drawing/2014/main" id="{FC0AC496-1F3F-4359-904E-5527E0BAD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6" name="Rectangle 10">
                <a:extLst>
                  <a:ext uri="{FF2B5EF4-FFF2-40B4-BE49-F238E27FC236}">
                    <a16:creationId xmlns:a16="http://schemas.microsoft.com/office/drawing/2014/main" id="{67A5809D-4B79-4E2A-8B9D-C29BBE187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7" name="Rectangle 11">
                <a:extLst>
                  <a:ext uri="{FF2B5EF4-FFF2-40B4-BE49-F238E27FC236}">
                    <a16:creationId xmlns:a16="http://schemas.microsoft.com/office/drawing/2014/main" id="{5FA8A205-5CFE-4939-86AC-E0D585AB2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8" name="Rectangle 12">
                <a:extLst>
                  <a:ext uri="{FF2B5EF4-FFF2-40B4-BE49-F238E27FC236}">
                    <a16:creationId xmlns:a16="http://schemas.microsoft.com/office/drawing/2014/main" id="{553F272B-5533-4FB6-A9F0-875A21EC0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9" name="Rectangle 13">
                <a:extLst>
                  <a:ext uri="{FF2B5EF4-FFF2-40B4-BE49-F238E27FC236}">
                    <a16:creationId xmlns:a16="http://schemas.microsoft.com/office/drawing/2014/main" id="{187F64CB-DEFF-42C8-A80D-BF5D20C7E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0" name="Rectangle 14">
                <a:extLst>
                  <a:ext uri="{FF2B5EF4-FFF2-40B4-BE49-F238E27FC236}">
                    <a16:creationId xmlns:a16="http://schemas.microsoft.com/office/drawing/2014/main" id="{D8A81EE6-EC79-451C-8888-B85838267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1" name="Rectangle 15">
                <a:extLst>
                  <a:ext uri="{FF2B5EF4-FFF2-40B4-BE49-F238E27FC236}">
                    <a16:creationId xmlns:a16="http://schemas.microsoft.com/office/drawing/2014/main" id="{2F75E8FE-AE95-4C7F-8BE5-50A035B1B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2" name="Rectangle 16">
                <a:extLst>
                  <a:ext uri="{FF2B5EF4-FFF2-40B4-BE49-F238E27FC236}">
                    <a16:creationId xmlns:a16="http://schemas.microsoft.com/office/drawing/2014/main" id="{521C11C5-735B-4510-A6D4-19E284955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3" name="Rectangle 17">
                <a:extLst>
                  <a:ext uri="{FF2B5EF4-FFF2-40B4-BE49-F238E27FC236}">
                    <a16:creationId xmlns:a16="http://schemas.microsoft.com/office/drawing/2014/main" id="{DE053974-1CFB-4C67-9102-E4BA8274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4" name="Rectangle 18">
                <a:extLst>
                  <a:ext uri="{FF2B5EF4-FFF2-40B4-BE49-F238E27FC236}">
                    <a16:creationId xmlns:a16="http://schemas.microsoft.com/office/drawing/2014/main" id="{00A33D5E-F49C-4A86-B377-B3598B7EF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5" name="Rectangle 19">
                <a:extLst>
                  <a:ext uri="{FF2B5EF4-FFF2-40B4-BE49-F238E27FC236}">
                    <a16:creationId xmlns:a16="http://schemas.microsoft.com/office/drawing/2014/main" id="{7B19912A-F019-49AD-A23F-B9B6F8E59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6" name="Rectangle 20">
                <a:extLst>
                  <a:ext uri="{FF2B5EF4-FFF2-40B4-BE49-F238E27FC236}">
                    <a16:creationId xmlns:a16="http://schemas.microsoft.com/office/drawing/2014/main" id="{0EDE0526-CBA2-4A01-9D59-24F0B138B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7" name="Rectangle 21">
                <a:extLst>
                  <a:ext uri="{FF2B5EF4-FFF2-40B4-BE49-F238E27FC236}">
                    <a16:creationId xmlns:a16="http://schemas.microsoft.com/office/drawing/2014/main" id="{5E66E413-A492-40ED-BCC5-F23480C01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8" name="Rectangle 22">
                <a:extLst>
                  <a:ext uri="{FF2B5EF4-FFF2-40B4-BE49-F238E27FC236}">
                    <a16:creationId xmlns:a16="http://schemas.microsoft.com/office/drawing/2014/main" id="{6FCFA5F2-AFE6-49D8-BE15-40E90D43F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9" name="Rectangle 23">
                <a:extLst>
                  <a:ext uri="{FF2B5EF4-FFF2-40B4-BE49-F238E27FC236}">
                    <a16:creationId xmlns:a16="http://schemas.microsoft.com/office/drawing/2014/main" id="{AD7A4E43-F44A-43CF-A9D7-BA4D8B2B2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0" name="Rectangle 24">
                <a:extLst>
                  <a:ext uri="{FF2B5EF4-FFF2-40B4-BE49-F238E27FC236}">
                    <a16:creationId xmlns:a16="http://schemas.microsoft.com/office/drawing/2014/main" id="{FC2E67AB-58DA-4BCF-81D2-0040BBD9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1" name="Rectangle 25">
                <a:extLst>
                  <a:ext uri="{FF2B5EF4-FFF2-40B4-BE49-F238E27FC236}">
                    <a16:creationId xmlns:a16="http://schemas.microsoft.com/office/drawing/2014/main" id="{C99A6A98-815A-4877-8FE9-06C0CB7E1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2" name="Rectangle 26">
                <a:extLst>
                  <a:ext uri="{FF2B5EF4-FFF2-40B4-BE49-F238E27FC236}">
                    <a16:creationId xmlns:a16="http://schemas.microsoft.com/office/drawing/2014/main" id="{C64F5A0E-D9C8-4999-8349-EA4D5F6AC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3" name="Rectangle 27">
                <a:extLst>
                  <a:ext uri="{FF2B5EF4-FFF2-40B4-BE49-F238E27FC236}">
                    <a16:creationId xmlns:a16="http://schemas.microsoft.com/office/drawing/2014/main" id="{6935F975-0CC7-414B-9F9C-44875EF3F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4" name="Rectangle 28">
                <a:extLst>
                  <a:ext uri="{FF2B5EF4-FFF2-40B4-BE49-F238E27FC236}">
                    <a16:creationId xmlns:a16="http://schemas.microsoft.com/office/drawing/2014/main" id="{21DEE8DA-7AB4-4341-BEF7-E8343A7B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5" name="Rectangle 29">
                <a:extLst>
                  <a:ext uri="{FF2B5EF4-FFF2-40B4-BE49-F238E27FC236}">
                    <a16:creationId xmlns:a16="http://schemas.microsoft.com/office/drawing/2014/main" id="{AF4FCF43-3009-4229-89F8-D62F91C92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6" name="Rectangle 30">
                <a:extLst>
                  <a:ext uri="{FF2B5EF4-FFF2-40B4-BE49-F238E27FC236}">
                    <a16:creationId xmlns:a16="http://schemas.microsoft.com/office/drawing/2014/main" id="{21EAAE8A-F99B-4A0B-8E7D-566273D5E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99924C-8D1C-46B4-9F38-88AD7EA3A211}"/>
                </a:ext>
              </a:extLst>
            </p:cNvPr>
            <p:cNvGrpSpPr/>
            <p:nvPr/>
          </p:nvGrpSpPr>
          <p:grpSpPr>
            <a:xfrm>
              <a:off x="354110" y="3871219"/>
              <a:ext cx="11480604" cy="108822"/>
              <a:chOff x="354110" y="3872454"/>
              <a:chExt cx="11480604" cy="108822"/>
            </a:xfrm>
            <a:grpFill/>
          </p:grpSpPr>
          <p:sp>
            <p:nvSpPr>
              <p:cNvPr id="155" name="Rectangle 32">
                <a:extLst>
                  <a:ext uri="{FF2B5EF4-FFF2-40B4-BE49-F238E27FC236}">
                    <a16:creationId xmlns:a16="http://schemas.microsoft.com/office/drawing/2014/main" id="{FD0840A3-FF5F-4E9F-AAB6-948A5E4EC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6" name="Rectangle 33">
                <a:extLst>
                  <a:ext uri="{FF2B5EF4-FFF2-40B4-BE49-F238E27FC236}">
                    <a16:creationId xmlns:a16="http://schemas.microsoft.com/office/drawing/2014/main" id="{F50A1B14-0F67-4FC2-88F7-3BE9E0EB2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7" name="Rectangle 34">
                <a:extLst>
                  <a:ext uri="{FF2B5EF4-FFF2-40B4-BE49-F238E27FC236}">
                    <a16:creationId xmlns:a16="http://schemas.microsoft.com/office/drawing/2014/main" id="{0081421C-B014-4BA9-9B01-C495814F1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8" name="Rectangle 35">
                <a:extLst>
                  <a:ext uri="{FF2B5EF4-FFF2-40B4-BE49-F238E27FC236}">
                    <a16:creationId xmlns:a16="http://schemas.microsoft.com/office/drawing/2014/main" id="{F2F01CCA-56ED-486D-8B82-39DC92A84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9" name="Rectangle 36">
                <a:extLst>
                  <a:ext uri="{FF2B5EF4-FFF2-40B4-BE49-F238E27FC236}">
                    <a16:creationId xmlns:a16="http://schemas.microsoft.com/office/drawing/2014/main" id="{D80D4491-E5C9-4C50-81FD-6FC11F94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0" name="Rectangle 37">
                <a:extLst>
                  <a:ext uri="{FF2B5EF4-FFF2-40B4-BE49-F238E27FC236}">
                    <a16:creationId xmlns:a16="http://schemas.microsoft.com/office/drawing/2014/main" id="{FEC9B9BF-B893-41BF-B931-31F1750D8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1" name="Rectangle 38">
                <a:extLst>
                  <a:ext uri="{FF2B5EF4-FFF2-40B4-BE49-F238E27FC236}">
                    <a16:creationId xmlns:a16="http://schemas.microsoft.com/office/drawing/2014/main" id="{3CAD1EA0-31D2-4388-AC66-BE422B614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2" name="Rectangle 39">
                <a:extLst>
                  <a:ext uri="{FF2B5EF4-FFF2-40B4-BE49-F238E27FC236}">
                    <a16:creationId xmlns:a16="http://schemas.microsoft.com/office/drawing/2014/main" id="{992B7398-2CE5-4B74-B42B-0E4E9FA21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3" name="Rectangle 40">
                <a:extLst>
                  <a:ext uri="{FF2B5EF4-FFF2-40B4-BE49-F238E27FC236}">
                    <a16:creationId xmlns:a16="http://schemas.microsoft.com/office/drawing/2014/main" id="{2AC042C8-974E-43A8-B1AB-D62435FE9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4" name="Rectangle 41">
                <a:extLst>
                  <a:ext uri="{FF2B5EF4-FFF2-40B4-BE49-F238E27FC236}">
                    <a16:creationId xmlns:a16="http://schemas.microsoft.com/office/drawing/2014/main" id="{2D6F1AB9-6712-4B85-8932-7F5F1BCFD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5" name="Rectangle 42">
                <a:extLst>
                  <a:ext uri="{FF2B5EF4-FFF2-40B4-BE49-F238E27FC236}">
                    <a16:creationId xmlns:a16="http://schemas.microsoft.com/office/drawing/2014/main" id="{80DC2507-35DC-491B-8CB6-90312B184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6" name="Rectangle 43">
                <a:extLst>
                  <a:ext uri="{FF2B5EF4-FFF2-40B4-BE49-F238E27FC236}">
                    <a16:creationId xmlns:a16="http://schemas.microsoft.com/office/drawing/2014/main" id="{778102A0-D658-43A1-846D-9B9E4B9AE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7" name="Rectangle 44">
                <a:extLst>
                  <a:ext uri="{FF2B5EF4-FFF2-40B4-BE49-F238E27FC236}">
                    <a16:creationId xmlns:a16="http://schemas.microsoft.com/office/drawing/2014/main" id="{0532E36E-F8F7-4121-80C1-216501C3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8" name="Rectangle 45">
                <a:extLst>
                  <a:ext uri="{FF2B5EF4-FFF2-40B4-BE49-F238E27FC236}">
                    <a16:creationId xmlns:a16="http://schemas.microsoft.com/office/drawing/2014/main" id="{EBD0C1A7-E07E-492D-A5B7-899D81C35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9" name="Rectangle 46">
                <a:extLst>
                  <a:ext uri="{FF2B5EF4-FFF2-40B4-BE49-F238E27FC236}">
                    <a16:creationId xmlns:a16="http://schemas.microsoft.com/office/drawing/2014/main" id="{FF89631E-3434-468A-BE5A-16772FE2F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0" name="Rectangle 47">
                <a:extLst>
                  <a:ext uri="{FF2B5EF4-FFF2-40B4-BE49-F238E27FC236}">
                    <a16:creationId xmlns:a16="http://schemas.microsoft.com/office/drawing/2014/main" id="{C379EE06-9745-42DA-BBC1-A082CA50F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1" name="Rectangle 48">
                <a:extLst>
                  <a:ext uri="{FF2B5EF4-FFF2-40B4-BE49-F238E27FC236}">
                    <a16:creationId xmlns:a16="http://schemas.microsoft.com/office/drawing/2014/main" id="{06184212-6301-4320-A25C-8350DB257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2" name="Rectangle 49">
                <a:extLst>
                  <a:ext uri="{FF2B5EF4-FFF2-40B4-BE49-F238E27FC236}">
                    <a16:creationId xmlns:a16="http://schemas.microsoft.com/office/drawing/2014/main" id="{D81215A9-8DA9-436E-BFD3-672FD476B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3" name="Rectangle 50">
                <a:extLst>
                  <a:ext uri="{FF2B5EF4-FFF2-40B4-BE49-F238E27FC236}">
                    <a16:creationId xmlns:a16="http://schemas.microsoft.com/office/drawing/2014/main" id="{7F4705F9-3317-4397-B01E-644775B1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4" name="Rectangle 51">
                <a:extLst>
                  <a:ext uri="{FF2B5EF4-FFF2-40B4-BE49-F238E27FC236}">
                    <a16:creationId xmlns:a16="http://schemas.microsoft.com/office/drawing/2014/main" id="{2857C00E-FADC-42AA-AA16-38A83D5AF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5" name="Rectangle 52">
                <a:extLst>
                  <a:ext uri="{FF2B5EF4-FFF2-40B4-BE49-F238E27FC236}">
                    <a16:creationId xmlns:a16="http://schemas.microsoft.com/office/drawing/2014/main" id="{74EAC93D-EF3C-4092-B15E-15494A23F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6" name="Rectangle 53">
                <a:extLst>
                  <a:ext uri="{FF2B5EF4-FFF2-40B4-BE49-F238E27FC236}">
                    <a16:creationId xmlns:a16="http://schemas.microsoft.com/office/drawing/2014/main" id="{5D3EEE91-37CE-4F2F-905E-D7AFCC6E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7" name="Rectangle 54">
                <a:extLst>
                  <a:ext uri="{FF2B5EF4-FFF2-40B4-BE49-F238E27FC236}">
                    <a16:creationId xmlns:a16="http://schemas.microsoft.com/office/drawing/2014/main" id="{368F77C6-C453-499B-8B47-39BE1A310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8" name="Rectangle 55">
                <a:extLst>
                  <a:ext uri="{FF2B5EF4-FFF2-40B4-BE49-F238E27FC236}">
                    <a16:creationId xmlns:a16="http://schemas.microsoft.com/office/drawing/2014/main" id="{4EB7C421-E508-4232-A011-40643DB79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9" name="Rectangle 56">
                <a:extLst>
                  <a:ext uri="{FF2B5EF4-FFF2-40B4-BE49-F238E27FC236}">
                    <a16:creationId xmlns:a16="http://schemas.microsoft.com/office/drawing/2014/main" id="{B7A7C2F9-930E-4B50-9AA3-47FE15F43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0" name="Rectangle 57">
                <a:extLst>
                  <a:ext uri="{FF2B5EF4-FFF2-40B4-BE49-F238E27FC236}">
                    <a16:creationId xmlns:a16="http://schemas.microsoft.com/office/drawing/2014/main" id="{4ADCC0C0-6310-4ED1-A69B-CF3133EB5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F8A1E95-3088-4CA0-BA17-9F2DBDABF9DB}"/>
                </a:ext>
              </a:extLst>
            </p:cNvPr>
            <p:cNvGrpSpPr/>
            <p:nvPr/>
          </p:nvGrpSpPr>
          <p:grpSpPr>
            <a:xfrm>
              <a:off x="354110" y="4376763"/>
              <a:ext cx="11480604" cy="109990"/>
              <a:chOff x="354110" y="4379678"/>
              <a:chExt cx="11480604" cy="109990"/>
            </a:xfrm>
            <a:grpFill/>
          </p:grpSpPr>
          <p:sp>
            <p:nvSpPr>
              <p:cNvPr id="129" name="Rectangle 59">
                <a:extLst>
                  <a:ext uri="{FF2B5EF4-FFF2-40B4-BE49-F238E27FC236}">
                    <a16:creationId xmlns:a16="http://schemas.microsoft.com/office/drawing/2014/main" id="{EFCB7559-FD17-472B-B7A1-3FFC63C8B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0" name="Rectangle 60">
                <a:extLst>
                  <a:ext uri="{FF2B5EF4-FFF2-40B4-BE49-F238E27FC236}">
                    <a16:creationId xmlns:a16="http://schemas.microsoft.com/office/drawing/2014/main" id="{2DA5B014-05A6-4DC4-A1AF-6B4B38233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1" name="Rectangle 61">
                <a:extLst>
                  <a:ext uri="{FF2B5EF4-FFF2-40B4-BE49-F238E27FC236}">
                    <a16:creationId xmlns:a16="http://schemas.microsoft.com/office/drawing/2014/main" id="{FEA4E4F7-8218-4E7C-9E87-224A64327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2" name="Rectangle 62">
                <a:extLst>
                  <a:ext uri="{FF2B5EF4-FFF2-40B4-BE49-F238E27FC236}">
                    <a16:creationId xmlns:a16="http://schemas.microsoft.com/office/drawing/2014/main" id="{A94D8FC5-1EBD-4EE3-98BE-790ADC20D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3" name="Rectangle 63">
                <a:extLst>
                  <a:ext uri="{FF2B5EF4-FFF2-40B4-BE49-F238E27FC236}">
                    <a16:creationId xmlns:a16="http://schemas.microsoft.com/office/drawing/2014/main" id="{30D19DB9-4852-4829-8388-B6807A0BF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4" name="Rectangle 64">
                <a:extLst>
                  <a:ext uri="{FF2B5EF4-FFF2-40B4-BE49-F238E27FC236}">
                    <a16:creationId xmlns:a16="http://schemas.microsoft.com/office/drawing/2014/main" id="{084DC439-7F3A-4989-96B7-B29D496E6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5" name="Rectangle 65">
                <a:extLst>
                  <a:ext uri="{FF2B5EF4-FFF2-40B4-BE49-F238E27FC236}">
                    <a16:creationId xmlns:a16="http://schemas.microsoft.com/office/drawing/2014/main" id="{35EB4226-F03D-4819-A4CC-D42233D58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6" name="Rectangle 66">
                <a:extLst>
                  <a:ext uri="{FF2B5EF4-FFF2-40B4-BE49-F238E27FC236}">
                    <a16:creationId xmlns:a16="http://schemas.microsoft.com/office/drawing/2014/main" id="{E00FCAAA-AC7E-4B03-AD5E-74ABD9764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7" name="Rectangle 67">
                <a:extLst>
                  <a:ext uri="{FF2B5EF4-FFF2-40B4-BE49-F238E27FC236}">
                    <a16:creationId xmlns:a16="http://schemas.microsoft.com/office/drawing/2014/main" id="{7D3AA8CA-C2E8-4862-8F87-EFAEFBCFF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8" name="Rectangle 68">
                <a:extLst>
                  <a:ext uri="{FF2B5EF4-FFF2-40B4-BE49-F238E27FC236}">
                    <a16:creationId xmlns:a16="http://schemas.microsoft.com/office/drawing/2014/main" id="{217BE0BD-ECA6-4A6D-9864-90AF19AF3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9" name="Rectangle 69">
                <a:extLst>
                  <a:ext uri="{FF2B5EF4-FFF2-40B4-BE49-F238E27FC236}">
                    <a16:creationId xmlns:a16="http://schemas.microsoft.com/office/drawing/2014/main" id="{4367775C-E241-437A-90EC-7A4D13D42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0" name="Rectangle 70">
                <a:extLst>
                  <a:ext uri="{FF2B5EF4-FFF2-40B4-BE49-F238E27FC236}">
                    <a16:creationId xmlns:a16="http://schemas.microsoft.com/office/drawing/2014/main" id="{45804E6D-FE13-4F7A-A02C-81ED1ACEA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1" name="Rectangle 71">
                <a:extLst>
                  <a:ext uri="{FF2B5EF4-FFF2-40B4-BE49-F238E27FC236}">
                    <a16:creationId xmlns:a16="http://schemas.microsoft.com/office/drawing/2014/main" id="{A09F54AC-51E7-45A0-B639-BFEC5FE67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2" name="Rectangle 72">
                <a:extLst>
                  <a:ext uri="{FF2B5EF4-FFF2-40B4-BE49-F238E27FC236}">
                    <a16:creationId xmlns:a16="http://schemas.microsoft.com/office/drawing/2014/main" id="{CA60C1A9-4AD0-4191-96A2-CC1DD32F6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3" name="Rectangle 73">
                <a:extLst>
                  <a:ext uri="{FF2B5EF4-FFF2-40B4-BE49-F238E27FC236}">
                    <a16:creationId xmlns:a16="http://schemas.microsoft.com/office/drawing/2014/main" id="{9A28ED63-9408-4F16-A85E-E76BA9F9A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4" name="Rectangle 74">
                <a:extLst>
                  <a:ext uri="{FF2B5EF4-FFF2-40B4-BE49-F238E27FC236}">
                    <a16:creationId xmlns:a16="http://schemas.microsoft.com/office/drawing/2014/main" id="{8E63D1D1-CF92-468A-B012-24216CA08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5" name="Rectangle 75">
                <a:extLst>
                  <a:ext uri="{FF2B5EF4-FFF2-40B4-BE49-F238E27FC236}">
                    <a16:creationId xmlns:a16="http://schemas.microsoft.com/office/drawing/2014/main" id="{8FC2CD59-128D-4D06-937E-4505D57D1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6" name="Rectangle 76">
                <a:extLst>
                  <a:ext uri="{FF2B5EF4-FFF2-40B4-BE49-F238E27FC236}">
                    <a16:creationId xmlns:a16="http://schemas.microsoft.com/office/drawing/2014/main" id="{B9A7B9E1-4CEE-41C8-A799-EE4B9AFCD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7" name="Rectangle 77">
                <a:extLst>
                  <a:ext uri="{FF2B5EF4-FFF2-40B4-BE49-F238E27FC236}">
                    <a16:creationId xmlns:a16="http://schemas.microsoft.com/office/drawing/2014/main" id="{3C824F84-B682-4EA2-AFC1-D56DF71A0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8" name="Rectangle 78">
                <a:extLst>
                  <a:ext uri="{FF2B5EF4-FFF2-40B4-BE49-F238E27FC236}">
                    <a16:creationId xmlns:a16="http://schemas.microsoft.com/office/drawing/2014/main" id="{154DDE76-05F9-405C-86DB-477B87DBB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9" name="Rectangle 79">
                <a:extLst>
                  <a:ext uri="{FF2B5EF4-FFF2-40B4-BE49-F238E27FC236}">
                    <a16:creationId xmlns:a16="http://schemas.microsoft.com/office/drawing/2014/main" id="{28217A81-8951-475F-9F90-88B99F13D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0" name="Rectangle 80">
                <a:extLst>
                  <a:ext uri="{FF2B5EF4-FFF2-40B4-BE49-F238E27FC236}">
                    <a16:creationId xmlns:a16="http://schemas.microsoft.com/office/drawing/2014/main" id="{DD226742-8914-401E-8D78-93F56B2E4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1" name="Rectangle 81">
                <a:extLst>
                  <a:ext uri="{FF2B5EF4-FFF2-40B4-BE49-F238E27FC236}">
                    <a16:creationId xmlns:a16="http://schemas.microsoft.com/office/drawing/2014/main" id="{B0E1AE86-33D6-4D1D-BC23-EA8A4AF1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2" name="Rectangle 82">
                <a:extLst>
                  <a:ext uri="{FF2B5EF4-FFF2-40B4-BE49-F238E27FC236}">
                    <a16:creationId xmlns:a16="http://schemas.microsoft.com/office/drawing/2014/main" id="{CCA69695-3790-4A9F-9CC1-5EBCB1C96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3" name="Rectangle 83">
                <a:extLst>
                  <a:ext uri="{FF2B5EF4-FFF2-40B4-BE49-F238E27FC236}">
                    <a16:creationId xmlns:a16="http://schemas.microsoft.com/office/drawing/2014/main" id="{E75DD56F-C446-4037-8A60-A6C1A44E8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4" name="Rectangle 84">
                <a:extLst>
                  <a:ext uri="{FF2B5EF4-FFF2-40B4-BE49-F238E27FC236}">
                    <a16:creationId xmlns:a16="http://schemas.microsoft.com/office/drawing/2014/main" id="{3658AAE9-4C55-47F2-9C83-497627EC2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9F6D0B-FF49-4CC2-90DB-BE84FEA93E9F}"/>
                </a:ext>
              </a:extLst>
            </p:cNvPr>
            <p:cNvGrpSpPr/>
            <p:nvPr/>
          </p:nvGrpSpPr>
          <p:grpSpPr>
            <a:xfrm>
              <a:off x="354110" y="4883475"/>
              <a:ext cx="11480604" cy="109990"/>
              <a:chOff x="354110" y="4888062"/>
              <a:chExt cx="11480604" cy="109990"/>
            </a:xfrm>
            <a:grpFill/>
          </p:grpSpPr>
          <p:sp>
            <p:nvSpPr>
              <p:cNvPr id="103" name="Rectangle 5">
                <a:extLst>
                  <a:ext uri="{FF2B5EF4-FFF2-40B4-BE49-F238E27FC236}">
                    <a16:creationId xmlns:a16="http://schemas.microsoft.com/office/drawing/2014/main" id="{5B16BA60-1923-4CB8-AC58-3FA97E978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4" name="Rectangle 6">
                <a:extLst>
                  <a:ext uri="{FF2B5EF4-FFF2-40B4-BE49-F238E27FC236}">
                    <a16:creationId xmlns:a16="http://schemas.microsoft.com/office/drawing/2014/main" id="{5472B612-6D9A-49B7-A1A5-EF7EBDCE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5" name="Rectangle 7">
                <a:extLst>
                  <a:ext uri="{FF2B5EF4-FFF2-40B4-BE49-F238E27FC236}">
                    <a16:creationId xmlns:a16="http://schemas.microsoft.com/office/drawing/2014/main" id="{19A7F840-07E0-4852-B348-40D8EB614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6" name="Rectangle 8">
                <a:extLst>
                  <a:ext uri="{FF2B5EF4-FFF2-40B4-BE49-F238E27FC236}">
                    <a16:creationId xmlns:a16="http://schemas.microsoft.com/office/drawing/2014/main" id="{F501C6E7-9683-4F5F-ADB4-D120A8CE2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7" name="Rectangle 9">
                <a:extLst>
                  <a:ext uri="{FF2B5EF4-FFF2-40B4-BE49-F238E27FC236}">
                    <a16:creationId xmlns:a16="http://schemas.microsoft.com/office/drawing/2014/main" id="{6B0B292A-E263-45E9-8363-AB5BA07DC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8" name="Rectangle 10">
                <a:extLst>
                  <a:ext uri="{FF2B5EF4-FFF2-40B4-BE49-F238E27FC236}">
                    <a16:creationId xmlns:a16="http://schemas.microsoft.com/office/drawing/2014/main" id="{F6D80E9D-A930-4211-B815-FA67CF10A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9" name="Rectangle 11">
                <a:extLst>
                  <a:ext uri="{FF2B5EF4-FFF2-40B4-BE49-F238E27FC236}">
                    <a16:creationId xmlns:a16="http://schemas.microsoft.com/office/drawing/2014/main" id="{75CB23DF-89C3-4513-88A0-E31FACFB7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0" name="Rectangle 12">
                <a:extLst>
                  <a:ext uri="{FF2B5EF4-FFF2-40B4-BE49-F238E27FC236}">
                    <a16:creationId xmlns:a16="http://schemas.microsoft.com/office/drawing/2014/main" id="{792B94F3-12D9-42E8-91C9-DE5D1587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1" name="Rectangle 13">
                <a:extLst>
                  <a:ext uri="{FF2B5EF4-FFF2-40B4-BE49-F238E27FC236}">
                    <a16:creationId xmlns:a16="http://schemas.microsoft.com/office/drawing/2014/main" id="{F5C29CE0-8ED9-4F8F-B865-6A66D95AA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2" name="Rectangle 14">
                <a:extLst>
                  <a:ext uri="{FF2B5EF4-FFF2-40B4-BE49-F238E27FC236}">
                    <a16:creationId xmlns:a16="http://schemas.microsoft.com/office/drawing/2014/main" id="{E1288316-CFF0-4D0C-A6EA-50B406EB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4BF70EA3-0A87-40BD-94BF-76AAEC816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4" name="Rectangle 16">
                <a:extLst>
                  <a:ext uri="{FF2B5EF4-FFF2-40B4-BE49-F238E27FC236}">
                    <a16:creationId xmlns:a16="http://schemas.microsoft.com/office/drawing/2014/main" id="{8AC49DAE-1800-40B4-908D-DACDDBFF2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5" name="Rectangle 17">
                <a:extLst>
                  <a:ext uri="{FF2B5EF4-FFF2-40B4-BE49-F238E27FC236}">
                    <a16:creationId xmlns:a16="http://schemas.microsoft.com/office/drawing/2014/main" id="{236BF9F5-A935-4DA3-A4A9-52DD30165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6" name="Rectangle 18">
                <a:extLst>
                  <a:ext uri="{FF2B5EF4-FFF2-40B4-BE49-F238E27FC236}">
                    <a16:creationId xmlns:a16="http://schemas.microsoft.com/office/drawing/2014/main" id="{97FE846A-6C60-49BD-8759-77095BC24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7" name="Rectangle 19">
                <a:extLst>
                  <a:ext uri="{FF2B5EF4-FFF2-40B4-BE49-F238E27FC236}">
                    <a16:creationId xmlns:a16="http://schemas.microsoft.com/office/drawing/2014/main" id="{FA924FA8-FE97-40A1-852B-77A498A7C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8" name="Rectangle 20">
                <a:extLst>
                  <a:ext uri="{FF2B5EF4-FFF2-40B4-BE49-F238E27FC236}">
                    <a16:creationId xmlns:a16="http://schemas.microsoft.com/office/drawing/2014/main" id="{3C593FAE-CE47-48A5-AC85-6174EAC0A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9" name="Rectangle 21">
                <a:extLst>
                  <a:ext uri="{FF2B5EF4-FFF2-40B4-BE49-F238E27FC236}">
                    <a16:creationId xmlns:a16="http://schemas.microsoft.com/office/drawing/2014/main" id="{E2228A57-948E-4482-9E06-D9E725176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0" name="Rectangle 22">
                <a:extLst>
                  <a:ext uri="{FF2B5EF4-FFF2-40B4-BE49-F238E27FC236}">
                    <a16:creationId xmlns:a16="http://schemas.microsoft.com/office/drawing/2014/main" id="{1EF13CFA-22CA-4C10-BE90-D5CC115A8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1" name="Rectangle 23">
                <a:extLst>
                  <a:ext uri="{FF2B5EF4-FFF2-40B4-BE49-F238E27FC236}">
                    <a16:creationId xmlns:a16="http://schemas.microsoft.com/office/drawing/2014/main" id="{0E8E90A3-1641-4E9B-A194-D5F117F9A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2" name="Rectangle 24">
                <a:extLst>
                  <a:ext uri="{FF2B5EF4-FFF2-40B4-BE49-F238E27FC236}">
                    <a16:creationId xmlns:a16="http://schemas.microsoft.com/office/drawing/2014/main" id="{A68EDFEF-E0D3-402A-9521-3DF38E4B8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3" name="Rectangle 25">
                <a:extLst>
                  <a:ext uri="{FF2B5EF4-FFF2-40B4-BE49-F238E27FC236}">
                    <a16:creationId xmlns:a16="http://schemas.microsoft.com/office/drawing/2014/main" id="{CCF9D944-04E9-47A8-9177-AFC8A678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4" name="Rectangle 26">
                <a:extLst>
                  <a:ext uri="{FF2B5EF4-FFF2-40B4-BE49-F238E27FC236}">
                    <a16:creationId xmlns:a16="http://schemas.microsoft.com/office/drawing/2014/main" id="{ABDECE26-FC06-416E-A783-A77B3FFA3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5" name="Rectangle 27">
                <a:extLst>
                  <a:ext uri="{FF2B5EF4-FFF2-40B4-BE49-F238E27FC236}">
                    <a16:creationId xmlns:a16="http://schemas.microsoft.com/office/drawing/2014/main" id="{1F81018F-D062-471E-8E4D-BF55555F5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6" name="Rectangle 28">
                <a:extLst>
                  <a:ext uri="{FF2B5EF4-FFF2-40B4-BE49-F238E27FC236}">
                    <a16:creationId xmlns:a16="http://schemas.microsoft.com/office/drawing/2014/main" id="{75BC1DFB-E2E0-44A2-8449-1511B5F4C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7" name="Rectangle 29">
                <a:extLst>
                  <a:ext uri="{FF2B5EF4-FFF2-40B4-BE49-F238E27FC236}">
                    <a16:creationId xmlns:a16="http://schemas.microsoft.com/office/drawing/2014/main" id="{FE671700-5C5E-4E82-8FDC-49E44FF7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8" name="Rectangle 30">
                <a:extLst>
                  <a:ext uri="{FF2B5EF4-FFF2-40B4-BE49-F238E27FC236}">
                    <a16:creationId xmlns:a16="http://schemas.microsoft.com/office/drawing/2014/main" id="{367003AF-BC87-4F81-81EB-3D09A24C9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E7D7A4E-C314-4987-9657-060E28CAA6A0}"/>
                </a:ext>
              </a:extLst>
            </p:cNvPr>
            <p:cNvGrpSpPr/>
            <p:nvPr/>
          </p:nvGrpSpPr>
          <p:grpSpPr>
            <a:xfrm>
              <a:off x="354110" y="5390187"/>
              <a:ext cx="11480604" cy="108822"/>
              <a:chOff x="354110" y="5396454"/>
              <a:chExt cx="11480604" cy="108822"/>
            </a:xfrm>
            <a:grpFill/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E8A1AC8-CA63-4F37-A8CF-FF832D8BE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8" name="Rectangle 33">
                <a:extLst>
                  <a:ext uri="{FF2B5EF4-FFF2-40B4-BE49-F238E27FC236}">
                    <a16:creationId xmlns:a16="http://schemas.microsoft.com/office/drawing/2014/main" id="{628E2734-FDDB-44A3-9AF2-039784296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9" name="Rectangle 34">
                <a:extLst>
                  <a:ext uri="{FF2B5EF4-FFF2-40B4-BE49-F238E27FC236}">
                    <a16:creationId xmlns:a16="http://schemas.microsoft.com/office/drawing/2014/main" id="{088CF2A2-82EB-4956-973F-6A38CD7EA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0" name="Rectangle 35">
                <a:extLst>
                  <a:ext uri="{FF2B5EF4-FFF2-40B4-BE49-F238E27FC236}">
                    <a16:creationId xmlns:a16="http://schemas.microsoft.com/office/drawing/2014/main" id="{C040EEA9-3095-4F30-8483-23F37448C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1" name="Rectangle 36">
                <a:extLst>
                  <a:ext uri="{FF2B5EF4-FFF2-40B4-BE49-F238E27FC236}">
                    <a16:creationId xmlns:a16="http://schemas.microsoft.com/office/drawing/2014/main" id="{749693CE-451B-4AFB-88A8-C12ED178E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2" name="Rectangle 37">
                <a:extLst>
                  <a:ext uri="{FF2B5EF4-FFF2-40B4-BE49-F238E27FC236}">
                    <a16:creationId xmlns:a16="http://schemas.microsoft.com/office/drawing/2014/main" id="{30280489-C791-44E8-963D-1255607C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3" name="Rectangle 38">
                <a:extLst>
                  <a:ext uri="{FF2B5EF4-FFF2-40B4-BE49-F238E27FC236}">
                    <a16:creationId xmlns:a16="http://schemas.microsoft.com/office/drawing/2014/main" id="{8CC74FC2-413D-4801-AE6D-107C3B112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4" name="Rectangle 39">
                <a:extLst>
                  <a:ext uri="{FF2B5EF4-FFF2-40B4-BE49-F238E27FC236}">
                    <a16:creationId xmlns:a16="http://schemas.microsoft.com/office/drawing/2014/main" id="{B285A8B1-8801-46CD-91B8-97CE12F31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5" name="Rectangle 40">
                <a:extLst>
                  <a:ext uri="{FF2B5EF4-FFF2-40B4-BE49-F238E27FC236}">
                    <a16:creationId xmlns:a16="http://schemas.microsoft.com/office/drawing/2014/main" id="{2DCB03A8-663D-4DCB-A3A5-59C55ED30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6" name="Rectangle 41">
                <a:extLst>
                  <a:ext uri="{FF2B5EF4-FFF2-40B4-BE49-F238E27FC236}">
                    <a16:creationId xmlns:a16="http://schemas.microsoft.com/office/drawing/2014/main" id="{5407D7A5-9403-4899-B30F-57F9270DF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7" name="Rectangle 42">
                <a:extLst>
                  <a:ext uri="{FF2B5EF4-FFF2-40B4-BE49-F238E27FC236}">
                    <a16:creationId xmlns:a16="http://schemas.microsoft.com/office/drawing/2014/main" id="{A5A712A8-2D9C-4566-93D7-A55421946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8" name="Rectangle 43">
                <a:extLst>
                  <a:ext uri="{FF2B5EF4-FFF2-40B4-BE49-F238E27FC236}">
                    <a16:creationId xmlns:a16="http://schemas.microsoft.com/office/drawing/2014/main" id="{4B61ED17-0B4A-42B3-B859-84E6FBD9F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9" name="Rectangle 44">
                <a:extLst>
                  <a:ext uri="{FF2B5EF4-FFF2-40B4-BE49-F238E27FC236}">
                    <a16:creationId xmlns:a16="http://schemas.microsoft.com/office/drawing/2014/main" id="{7FF71609-E043-4DD4-BBED-210943BF3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0" name="Rectangle 45">
                <a:extLst>
                  <a:ext uri="{FF2B5EF4-FFF2-40B4-BE49-F238E27FC236}">
                    <a16:creationId xmlns:a16="http://schemas.microsoft.com/office/drawing/2014/main" id="{9107E37E-3623-4410-8CEA-DA33995A6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1" name="Rectangle 46">
                <a:extLst>
                  <a:ext uri="{FF2B5EF4-FFF2-40B4-BE49-F238E27FC236}">
                    <a16:creationId xmlns:a16="http://schemas.microsoft.com/office/drawing/2014/main" id="{B83800E2-BDEE-48AC-9D9F-0B03C123F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2" name="Rectangle 47">
                <a:extLst>
                  <a:ext uri="{FF2B5EF4-FFF2-40B4-BE49-F238E27FC236}">
                    <a16:creationId xmlns:a16="http://schemas.microsoft.com/office/drawing/2014/main" id="{924E8ED7-0B54-488C-86FD-838BEC6C7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3" name="Rectangle 48">
                <a:extLst>
                  <a:ext uri="{FF2B5EF4-FFF2-40B4-BE49-F238E27FC236}">
                    <a16:creationId xmlns:a16="http://schemas.microsoft.com/office/drawing/2014/main" id="{5E731C89-5DF4-4419-9A67-52BAEC373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4" name="Rectangle 49">
                <a:extLst>
                  <a:ext uri="{FF2B5EF4-FFF2-40B4-BE49-F238E27FC236}">
                    <a16:creationId xmlns:a16="http://schemas.microsoft.com/office/drawing/2014/main" id="{D7B0E779-6D3D-4414-91BB-C1BBE6380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5" name="Rectangle 50">
                <a:extLst>
                  <a:ext uri="{FF2B5EF4-FFF2-40B4-BE49-F238E27FC236}">
                    <a16:creationId xmlns:a16="http://schemas.microsoft.com/office/drawing/2014/main" id="{E846AB63-6AAB-4E86-B4BA-7853BD602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6" name="Rectangle 51">
                <a:extLst>
                  <a:ext uri="{FF2B5EF4-FFF2-40B4-BE49-F238E27FC236}">
                    <a16:creationId xmlns:a16="http://schemas.microsoft.com/office/drawing/2014/main" id="{D05AC798-949B-4443-ADBB-917EF526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7" name="Rectangle 52">
                <a:extLst>
                  <a:ext uri="{FF2B5EF4-FFF2-40B4-BE49-F238E27FC236}">
                    <a16:creationId xmlns:a16="http://schemas.microsoft.com/office/drawing/2014/main" id="{8B3E2107-60AF-4064-A551-A333E6249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8" name="Rectangle 53">
                <a:extLst>
                  <a:ext uri="{FF2B5EF4-FFF2-40B4-BE49-F238E27FC236}">
                    <a16:creationId xmlns:a16="http://schemas.microsoft.com/office/drawing/2014/main" id="{055FD3E8-A340-4393-92E1-4FD68288F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9" name="Rectangle 54">
                <a:extLst>
                  <a:ext uri="{FF2B5EF4-FFF2-40B4-BE49-F238E27FC236}">
                    <a16:creationId xmlns:a16="http://schemas.microsoft.com/office/drawing/2014/main" id="{C18C5E0E-D82C-4F82-A0E3-6BE9AAF75E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0" name="Rectangle 55">
                <a:extLst>
                  <a:ext uri="{FF2B5EF4-FFF2-40B4-BE49-F238E27FC236}">
                    <a16:creationId xmlns:a16="http://schemas.microsoft.com/office/drawing/2014/main" id="{677F5FC4-34F3-400A-9970-A7EA63DB4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1" name="Rectangle 56">
                <a:extLst>
                  <a:ext uri="{FF2B5EF4-FFF2-40B4-BE49-F238E27FC236}">
                    <a16:creationId xmlns:a16="http://schemas.microsoft.com/office/drawing/2014/main" id="{2A4794CF-928E-4F8E-A532-7800E5996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2" name="Rectangle 57">
                <a:extLst>
                  <a:ext uri="{FF2B5EF4-FFF2-40B4-BE49-F238E27FC236}">
                    <a16:creationId xmlns:a16="http://schemas.microsoft.com/office/drawing/2014/main" id="{E4F63079-D99A-4ECA-AE8B-8E93D4295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F81BE07-E676-45EB-9AFA-7BF1FBB657A2}"/>
                </a:ext>
              </a:extLst>
            </p:cNvPr>
            <p:cNvGrpSpPr/>
            <p:nvPr/>
          </p:nvGrpSpPr>
          <p:grpSpPr>
            <a:xfrm>
              <a:off x="354110" y="5895731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51" name="Rectangle 59">
                <a:extLst>
                  <a:ext uri="{FF2B5EF4-FFF2-40B4-BE49-F238E27FC236}">
                    <a16:creationId xmlns:a16="http://schemas.microsoft.com/office/drawing/2014/main" id="{90F41A19-F592-419E-BB70-0A26A5A2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2" name="Rectangle 60">
                <a:extLst>
                  <a:ext uri="{FF2B5EF4-FFF2-40B4-BE49-F238E27FC236}">
                    <a16:creationId xmlns:a16="http://schemas.microsoft.com/office/drawing/2014/main" id="{1469FDD4-E3FD-413E-AE75-22EE1F631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3" name="Rectangle 61">
                <a:extLst>
                  <a:ext uri="{FF2B5EF4-FFF2-40B4-BE49-F238E27FC236}">
                    <a16:creationId xmlns:a16="http://schemas.microsoft.com/office/drawing/2014/main" id="{FE475E5D-8646-4FC9-BFFB-619E2D0E2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4" name="Rectangle 62">
                <a:extLst>
                  <a:ext uri="{FF2B5EF4-FFF2-40B4-BE49-F238E27FC236}">
                    <a16:creationId xmlns:a16="http://schemas.microsoft.com/office/drawing/2014/main" id="{3D36A72E-C554-4C3C-9B1B-6CB10E5F6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A4E6F93-4FD1-43BD-92BD-564F60D0B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6" name="Rectangle 64">
                <a:extLst>
                  <a:ext uri="{FF2B5EF4-FFF2-40B4-BE49-F238E27FC236}">
                    <a16:creationId xmlns:a16="http://schemas.microsoft.com/office/drawing/2014/main" id="{91390BA3-956A-4FEA-961B-6154DE6FB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7" name="Rectangle 65">
                <a:extLst>
                  <a:ext uri="{FF2B5EF4-FFF2-40B4-BE49-F238E27FC236}">
                    <a16:creationId xmlns:a16="http://schemas.microsoft.com/office/drawing/2014/main" id="{3BDA4482-76BD-4B95-9A99-C9D97E68F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8" name="Rectangle 66">
                <a:extLst>
                  <a:ext uri="{FF2B5EF4-FFF2-40B4-BE49-F238E27FC236}">
                    <a16:creationId xmlns:a16="http://schemas.microsoft.com/office/drawing/2014/main" id="{7C89DCF1-7783-4715-A5F6-F69C325A8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9" name="Rectangle 67">
                <a:extLst>
                  <a:ext uri="{FF2B5EF4-FFF2-40B4-BE49-F238E27FC236}">
                    <a16:creationId xmlns:a16="http://schemas.microsoft.com/office/drawing/2014/main" id="{C358A697-8E33-4B4A-8E88-7C19923AD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0" name="Rectangle 68">
                <a:extLst>
                  <a:ext uri="{FF2B5EF4-FFF2-40B4-BE49-F238E27FC236}">
                    <a16:creationId xmlns:a16="http://schemas.microsoft.com/office/drawing/2014/main" id="{8716A687-A14A-4B91-AB47-EC1722A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1" name="Rectangle 69">
                <a:extLst>
                  <a:ext uri="{FF2B5EF4-FFF2-40B4-BE49-F238E27FC236}">
                    <a16:creationId xmlns:a16="http://schemas.microsoft.com/office/drawing/2014/main" id="{3597BC4D-A8AB-476D-A463-DDA92D619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2" name="Rectangle 70">
                <a:extLst>
                  <a:ext uri="{FF2B5EF4-FFF2-40B4-BE49-F238E27FC236}">
                    <a16:creationId xmlns:a16="http://schemas.microsoft.com/office/drawing/2014/main" id="{3D5FE933-374E-4D22-95B5-F8B154CFC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3" name="Rectangle 71">
                <a:extLst>
                  <a:ext uri="{FF2B5EF4-FFF2-40B4-BE49-F238E27FC236}">
                    <a16:creationId xmlns:a16="http://schemas.microsoft.com/office/drawing/2014/main" id="{4DA4C424-BC57-46B1-8A19-98F4A1F4B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4" name="Rectangle 72">
                <a:extLst>
                  <a:ext uri="{FF2B5EF4-FFF2-40B4-BE49-F238E27FC236}">
                    <a16:creationId xmlns:a16="http://schemas.microsoft.com/office/drawing/2014/main" id="{8072EEA5-91EE-47E9-9C82-96966E37C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5" name="Rectangle 73">
                <a:extLst>
                  <a:ext uri="{FF2B5EF4-FFF2-40B4-BE49-F238E27FC236}">
                    <a16:creationId xmlns:a16="http://schemas.microsoft.com/office/drawing/2014/main" id="{D2366CD8-B517-40C0-8E52-217CE8F16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6" name="Rectangle 74">
                <a:extLst>
                  <a:ext uri="{FF2B5EF4-FFF2-40B4-BE49-F238E27FC236}">
                    <a16:creationId xmlns:a16="http://schemas.microsoft.com/office/drawing/2014/main" id="{2739573F-C01A-4A42-BDB4-F8717CD6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7" name="Rectangle 75">
                <a:extLst>
                  <a:ext uri="{FF2B5EF4-FFF2-40B4-BE49-F238E27FC236}">
                    <a16:creationId xmlns:a16="http://schemas.microsoft.com/office/drawing/2014/main" id="{94A56444-668B-41B0-8986-65EB2B4A3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8" name="Rectangle 76">
                <a:extLst>
                  <a:ext uri="{FF2B5EF4-FFF2-40B4-BE49-F238E27FC236}">
                    <a16:creationId xmlns:a16="http://schemas.microsoft.com/office/drawing/2014/main" id="{B2CFF404-368E-4A76-A2CA-471611869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9" name="Rectangle 77">
                <a:extLst>
                  <a:ext uri="{FF2B5EF4-FFF2-40B4-BE49-F238E27FC236}">
                    <a16:creationId xmlns:a16="http://schemas.microsoft.com/office/drawing/2014/main" id="{3B1857CC-9DC7-43E3-98B6-0DCBB2DC1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0" name="Rectangle 78">
                <a:extLst>
                  <a:ext uri="{FF2B5EF4-FFF2-40B4-BE49-F238E27FC236}">
                    <a16:creationId xmlns:a16="http://schemas.microsoft.com/office/drawing/2014/main" id="{13C3C468-F3E2-4B75-BB66-184F85DD0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1" name="Rectangle 79">
                <a:extLst>
                  <a:ext uri="{FF2B5EF4-FFF2-40B4-BE49-F238E27FC236}">
                    <a16:creationId xmlns:a16="http://schemas.microsoft.com/office/drawing/2014/main" id="{1A0E9336-6E7F-4174-BB8B-7B675743A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2" name="Rectangle 80">
                <a:extLst>
                  <a:ext uri="{FF2B5EF4-FFF2-40B4-BE49-F238E27FC236}">
                    <a16:creationId xmlns:a16="http://schemas.microsoft.com/office/drawing/2014/main" id="{1AB6293C-8454-4149-8126-EFE23BCE4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3" name="Rectangle 81">
                <a:extLst>
                  <a:ext uri="{FF2B5EF4-FFF2-40B4-BE49-F238E27FC236}">
                    <a16:creationId xmlns:a16="http://schemas.microsoft.com/office/drawing/2014/main" id="{BAE4953B-46B2-4552-8D6A-C67D4FCB3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4" name="Rectangle 82">
                <a:extLst>
                  <a:ext uri="{FF2B5EF4-FFF2-40B4-BE49-F238E27FC236}">
                    <a16:creationId xmlns:a16="http://schemas.microsoft.com/office/drawing/2014/main" id="{40C5CC0E-449E-4E60-822F-5A4AB69E5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5" name="Rectangle 83">
                <a:extLst>
                  <a:ext uri="{FF2B5EF4-FFF2-40B4-BE49-F238E27FC236}">
                    <a16:creationId xmlns:a16="http://schemas.microsoft.com/office/drawing/2014/main" id="{B2688373-3DD7-4956-8759-7CB2AF735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6" name="Rectangle 84">
                <a:extLst>
                  <a:ext uri="{FF2B5EF4-FFF2-40B4-BE49-F238E27FC236}">
                    <a16:creationId xmlns:a16="http://schemas.microsoft.com/office/drawing/2014/main" id="{50B8E454-F10F-456B-81ED-301B191CA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60ABA5C-8D36-4AAD-9494-669B8A3E9E86}"/>
                </a:ext>
              </a:extLst>
            </p:cNvPr>
            <p:cNvGrpSpPr/>
            <p:nvPr/>
          </p:nvGrpSpPr>
          <p:grpSpPr>
            <a:xfrm>
              <a:off x="354110" y="6402442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id="{9006E5F9-87EA-4BFF-AC26-08D7B4E6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" name="Rectangle 60">
                <a:extLst>
                  <a:ext uri="{FF2B5EF4-FFF2-40B4-BE49-F238E27FC236}">
                    <a16:creationId xmlns:a16="http://schemas.microsoft.com/office/drawing/2014/main" id="{40F26277-619B-41A3-9D5F-A02E6914E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" name="Rectangle 61">
                <a:extLst>
                  <a:ext uri="{FF2B5EF4-FFF2-40B4-BE49-F238E27FC236}">
                    <a16:creationId xmlns:a16="http://schemas.microsoft.com/office/drawing/2014/main" id="{23DB5C85-827B-49AF-BC96-24E7ABDAD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" name="Rectangle 62">
                <a:extLst>
                  <a:ext uri="{FF2B5EF4-FFF2-40B4-BE49-F238E27FC236}">
                    <a16:creationId xmlns:a16="http://schemas.microsoft.com/office/drawing/2014/main" id="{847A0A99-2056-4E0E-8A5A-2CBCA33AF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5474EE8D-D88A-47FF-9107-09082030E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id="{0EC4B1DB-FB22-4303-B2D7-5E60C557A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id="{B5127279-9249-47F2-8A42-1F7F68517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" name="Rectangle 66">
                <a:extLst>
                  <a:ext uri="{FF2B5EF4-FFF2-40B4-BE49-F238E27FC236}">
                    <a16:creationId xmlns:a16="http://schemas.microsoft.com/office/drawing/2014/main" id="{4BE3E747-CD2D-4EA9-8A1C-AFC94F640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" name="Rectangle 67">
                <a:extLst>
                  <a:ext uri="{FF2B5EF4-FFF2-40B4-BE49-F238E27FC236}">
                    <a16:creationId xmlns:a16="http://schemas.microsoft.com/office/drawing/2014/main" id="{844450CC-44D2-4CFB-9D82-BA80F0CA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" name="Rectangle 68">
                <a:extLst>
                  <a:ext uri="{FF2B5EF4-FFF2-40B4-BE49-F238E27FC236}">
                    <a16:creationId xmlns:a16="http://schemas.microsoft.com/office/drawing/2014/main" id="{56C9C6B8-074B-4807-A953-D5D69AEE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" name="Rectangle 69">
                <a:extLst>
                  <a:ext uri="{FF2B5EF4-FFF2-40B4-BE49-F238E27FC236}">
                    <a16:creationId xmlns:a16="http://schemas.microsoft.com/office/drawing/2014/main" id="{55A940DF-BE4B-4046-BF7D-7BBB8316F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" name="Rectangle 70">
                <a:extLst>
                  <a:ext uri="{FF2B5EF4-FFF2-40B4-BE49-F238E27FC236}">
                    <a16:creationId xmlns:a16="http://schemas.microsoft.com/office/drawing/2014/main" id="{79FECFE2-55AB-4195-B4F2-F1831B090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7" name="Rectangle 71">
                <a:extLst>
                  <a:ext uri="{FF2B5EF4-FFF2-40B4-BE49-F238E27FC236}">
                    <a16:creationId xmlns:a16="http://schemas.microsoft.com/office/drawing/2014/main" id="{F78BF45E-3F1B-4CCF-AB55-6AACA1D79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8" name="Rectangle 72">
                <a:extLst>
                  <a:ext uri="{FF2B5EF4-FFF2-40B4-BE49-F238E27FC236}">
                    <a16:creationId xmlns:a16="http://schemas.microsoft.com/office/drawing/2014/main" id="{CEAEA0D2-DAF5-42AD-824D-BF0A0786A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9" name="Rectangle 73">
                <a:extLst>
                  <a:ext uri="{FF2B5EF4-FFF2-40B4-BE49-F238E27FC236}">
                    <a16:creationId xmlns:a16="http://schemas.microsoft.com/office/drawing/2014/main" id="{2616B93B-15A3-4A25-B322-A4A33479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0" name="Rectangle 74">
                <a:extLst>
                  <a:ext uri="{FF2B5EF4-FFF2-40B4-BE49-F238E27FC236}">
                    <a16:creationId xmlns:a16="http://schemas.microsoft.com/office/drawing/2014/main" id="{26C24972-CC21-4F79-908A-8F7EEF3C3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1" name="Rectangle 75">
                <a:extLst>
                  <a:ext uri="{FF2B5EF4-FFF2-40B4-BE49-F238E27FC236}">
                    <a16:creationId xmlns:a16="http://schemas.microsoft.com/office/drawing/2014/main" id="{FD7C3FD5-0F89-4B6D-AC87-8001A0810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2" name="Rectangle 76">
                <a:extLst>
                  <a:ext uri="{FF2B5EF4-FFF2-40B4-BE49-F238E27FC236}">
                    <a16:creationId xmlns:a16="http://schemas.microsoft.com/office/drawing/2014/main" id="{B03C108E-68F6-4221-BC40-C5E3C190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3" name="Rectangle 77">
                <a:extLst>
                  <a:ext uri="{FF2B5EF4-FFF2-40B4-BE49-F238E27FC236}">
                    <a16:creationId xmlns:a16="http://schemas.microsoft.com/office/drawing/2014/main" id="{AEE8C851-520C-4A98-839F-17DEECB4C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4" name="Rectangle 78">
                <a:extLst>
                  <a:ext uri="{FF2B5EF4-FFF2-40B4-BE49-F238E27FC236}">
                    <a16:creationId xmlns:a16="http://schemas.microsoft.com/office/drawing/2014/main" id="{64CDD37E-8761-499B-B591-D1B68A0C6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5" name="Rectangle 79">
                <a:extLst>
                  <a:ext uri="{FF2B5EF4-FFF2-40B4-BE49-F238E27FC236}">
                    <a16:creationId xmlns:a16="http://schemas.microsoft.com/office/drawing/2014/main" id="{CF1D9CFA-A92A-4012-8DBE-A1AFE416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6" name="Rectangle 80">
                <a:extLst>
                  <a:ext uri="{FF2B5EF4-FFF2-40B4-BE49-F238E27FC236}">
                    <a16:creationId xmlns:a16="http://schemas.microsoft.com/office/drawing/2014/main" id="{5B28FF0B-0B00-4C89-9B32-5FCEE8CF7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7" name="Rectangle 81">
                <a:extLst>
                  <a:ext uri="{FF2B5EF4-FFF2-40B4-BE49-F238E27FC236}">
                    <a16:creationId xmlns:a16="http://schemas.microsoft.com/office/drawing/2014/main" id="{3F39461F-D7C3-4741-A3BF-B2B81AC1B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8" name="Rectangle 82">
                <a:extLst>
                  <a:ext uri="{FF2B5EF4-FFF2-40B4-BE49-F238E27FC236}">
                    <a16:creationId xmlns:a16="http://schemas.microsoft.com/office/drawing/2014/main" id="{B209DBFB-FB6A-41D4-B8FD-371C1627C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9" name="Rectangle 83">
                <a:extLst>
                  <a:ext uri="{FF2B5EF4-FFF2-40B4-BE49-F238E27FC236}">
                    <a16:creationId xmlns:a16="http://schemas.microsoft.com/office/drawing/2014/main" id="{9851ABD3-4B24-43E9-8246-B439DE289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0" name="Rectangle 84">
                <a:extLst>
                  <a:ext uri="{FF2B5EF4-FFF2-40B4-BE49-F238E27FC236}">
                    <a16:creationId xmlns:a16="http://schemas.microsoft.com/office/drawing/2014/main" id="{C66181AB-B727-41A6-A789-CF6AAB689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63" name="Picture Placeholder 13">
            <a:extLst>
              <a:ext uri="{FF2B5EF4-FFF2-40B4-BE49-F238E27FC236}">
                <a16:creationId xmlns:a16="http://schemas.microsoft.com/office/drawing/2014/main" id="{AF7BEAA2-6D2C-4224-A195-391044C69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6981" y="2297681"/>
            <a:ext cx="1729238" cy="17287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365" name="Picture Placeholder 13">
            <a:extLst>
              <a:ext uri="{FF2B5EF4-FFF2-40B4-BE49-F238E27FC236}">
                <a16:creationId xmlns:a16="http://schemas.microsoft.com/office/drawing/2014/main" id="{23BFF80F-B426-466E-B0BF-CF7C190E49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3954" y="1412777"/>
            <a:ext cx="1682216" cy="168177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366" name="Picture Placeholder 13">
            <a:extLst>
              <a:ext uri="{FF2B5EF4-FFF2-40B4-BE49-F238E27FC236}">
                <a16:creationId xmlns:a16="http://schemas.microsoft.com/office/drawing/2014/main" id="{41BD29D0-2556-4715-91D8-E02770D6F8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4649" y="3342563"/>
            <a:ext cx="1303165" cy="130282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367" name="Picture Placeholder 13">
            <a:extLst>
              <a:ext uri="{FF2B5EF4-FFF2-40B4-BE49-F238E27FC236}">
                <a16:creationId xmlns:a16="http://schemas.microsoft.com/office/drawing/2014/main" id="{4B3928D8-3106-4129-84DA-31AD6A2925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04735" y="3537009"/>
            <a:ext cx="2013474" cy="201294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380" name="Title 1">
            <a:extLst>
              <a:ext uri="{FF2B5EF4-FFF2-40B4-BE49-F238E27FC236}">
                <a16:creationId xmlns:a16="http://schemas.microsoft.com/office/drawing/2014/main" id="{FEE9D826-2462-4D57-A5DD-57BFA6D5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368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C1607FC-4025-4535-B960-C423F1504CE5}"/>
              </a:ext>
            </a:extLst>
          </p:cNvPr>
          <p:cNvGrpSpPr/>
          <p:nvPr userDrawn="1"/>
        </p:nvGrpSpPr>
        <p:grpSpPr>
          <a:xfrm>
            <a:off x="354202" y="326572"/>
            <a:ext cx="11483595" cy="6185861"/>
            <a:chOff x="354110" y="326571"/>
            <a:chExt cx="11480604" cy="6185861"/>
          </a:xfrm>
          <a:solidFill>
            <a:schemeClr val="accent1">
              <a:lumMod val="90000"/>
              <a:lumOff val="10000"/>
              <a:alpha val="2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651BEEC-E6AC-4E4B-9B88-D2F823311FDE}"/>
                </a:ext>
              </a:extLst>
            </p:cNvPr>
            <p:cNvGrpSpPr/>
            <p:nvPr/>
          </p:nvGrpSpPr>
          <p:grpSpPr>
            <a:xfrm>
              <a:off x="354110" y="326571"/>
              <a:ext cx="11480604" cy="109990"/>
              <a:chOff x="354110" y="326571"/>
              <a:chExt cx="11480604" cy="109990"/>
            </a:xfrm>
            <a:grpFill/>
          </p:grpSpPr>
          <p:sp>
            <p:nvSpPr>
              <p:cNvPr id="337" name="Rectangle 5">
                <a:extLst>
                  <a:ext uri="{FF2B5EF4-FFF2-40B4-BE49-F238E27FC236}">
                    <a16:creationId xmlns:a16="http://schemas.microsoft.com/office/drawing/2014/main" id="{85C298FF-97F9-4147-B827-D8E5136C2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8" name="Rectangle 6">
                <a:extLst>
                  <a:ext uri="{FF2B5EF4-FFF2-40B4-BE49-F238E27FC236}">
                    <a16:creationId xmlns:a16="http://schemas.microsoft.com/office/drawing/2014/main" id="{9408EFDD-1492-4223-8E65-A093D2F1B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9" name="Rectangle 7">
                <a:extLst>
                  <a:ext uri="{FF2B5EF4-FFF2-40B4-BE49-F238E27FC236}">
                    <a16:creationId xmlns:a16="http://schemas.microsoft.com/office/drawing/2014/main" id="{F894E7F8-7101-42ED-9EE3-85F58C6E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0" name="Rectangle 8">
                <a:extLst>
                  <a:ext uri="{FF2B5EF4-FFF2-40B4-BE49-F238E27FC236}">
                    <a16:creationId xmlns:a16="http://schemas.microsoft.com/office/drawing/2014/main" id="{877C8C7E-1793-4536-97A4-63A3591EF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1" name="Rectangle 9">
                <a:extLst>
                  <a:ext uri="{FF2B5EF4-FFF2-40B4-BE49-F238E27FC236}">
                    <a16:creationId xmlns:a16="http://schemas.microsoft.com/office/drawing/2014/main" id="{077D2BC4-41B3-4D98-84CA-A2503EF13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2" name="Rectangle 10">
                <a:extLst>
                  <a:ext uri="{FF2B5EF4-FFF2-40B4-BE49-F238E27FC236}">
                    <a16:creationId xmlns:a16="http://schemas.microsoft.com/office/drawing/2014/main" id="{DE4270DF-458E-4975-B86F-E605B966C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3" name="Rectangle 11">
                <a:extLst>
                  <a:ext uri="{FF2B5EF4-FFF2-40B4-BE49-F238E27FC236}">
                    <a16:creationId xmlns:a16="http://schemas.microsoft.com/office/drawing/2014/main" id="{5334B1DA-DE9D-46A4-B1CC-07D8B5B37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4" name="Rectangle 12">
                <a:extLst>
                  <a:ext uri="{FF2B5EF4-FFF2-40B4-BE49-F238E27FC236}">
                    <a16:creationId xmlns:a16="http://schemas.microsoft.com/office/drawing/2014/main" id="{1CF1EF4A-5FEC-4B62-A622-2DEE7B72C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5" name="Rectangle 13">
                <a:extLst>
                  <a:ext uri="{FF2B5EF4-FFF2-40B4-BE49-F238E27FC236}">
                    <a16:creationId xmlns:a16="http://schemas.microsoft.com/office/drawing/2014/main" id="{322BDF90-AD9B-4F68-8F1B-8AE6FD1E4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6" name="Rectangle 14">
                <a:extLst>
                  <a:ext uri="{FF2B5EF4-FFF2-40B4-BE49-F238E27FC236}">
                    <a16:creationId xmlns:a16="http://schemas.microsoft.com/office/drawing/2014/main" id="{93F9BC3E-2349-4557-A942-FF58D3497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7" name="Rectangle 15">
                <a:extLst>
                  <a:ext uri="{FF2B5EF4-FFF2-40B4-BE49-F238E27FC236}">
                    <a16:creationId xmlns:a16="http://schemas.microsoft.com/office/drawing/2014/main" id="{D4E479F8-DBB7-4E24-82DB-9187E1DA1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8" name="Rectangle 16">
                <a:extLst>
                  <a:ext uri="{FF2B5EF4-FFF2-40B4-BE49-F238E27FC236}">
                    <a16:creationId xmlns:a16="http://schemas.microsoft.com/office/drawing/2014/main" id="{88729413-47AC-4DEA-A613-0B6158FCB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9" name="Rectangle 17">
                <a:extLst>
                  <a:ext uri="{FF2B5EF4-FFF2-40B4-BE49-F238E27FC236}">
                    <a16:creationId xmlns:a16="http://schemas.microsoft.com/office/drawing/2014/main" id="{20F824DD-152A-4F6D-952E-24ADD1A8C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0" name="Rectangle 18">
                <a:extLst>
                  <a:ext uri="{FF2B5EF4-FFF2-40B4-BE49-F238E27FC236}">
                    <a16:creationId xmlns:a16="http://schemas.microsoft.com/office/drawing/2014/main" id="{951C09E8-C755-4AEB-9C27-AE9621753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1" name="Rectangle 19">
                <a:extLst>
                  <a:ext uri="{FF2B5EF4-FFF2-40B4-BE49-F238E27FC236}">
                    <a16:creationId xmlns:a16="http://schemas.microsoft.com/office/drawing/2014/main" id="{32F64432-EE66-40C8-A67A-FA722F75D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2" name="Rectangle 20">
                <a:extLst>
                  <a:ext uri="{FF2B5EF4-FFF2-40B4-BE49-F238E27FC236}">
                    <a16:creationId xmlns:a16="http://schemas.microsoft.com/office/drawing/2014/main" id="{29005991-F871-4DFB-9517-DCB334B68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3" name="Rectangle 21">
                <a:extLst>
                  <a:ext uri="{FF2B5EF4-FFF2-40B4-BE49-F238E27FC236}">
                    <a16:creationId xmlns:a16="http://schemas.microsoft.com/office/drawing/2014/main" id="{1C601034-B07F-4FCA-B65F-4BA94F1FE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4" name="Rectangle 22">
                <a:extLst>
                  <a:ext uri="{FF2B5EF4-FFF2-40B4-BE49-F238E27FC236}">
                    <a16:creationId xmlns:a16="http://schemas.microsoft.com/office/drawing/2014/main" id="{A3C10F51-A92E-4F5D-841E-2495E85B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5" name="Rectangle 23">
                <a:extLst>
                  <a:ext uri="{FF2B5EF4-FFF2-40B4-BE49-F238E27FC236}">
                    <a16:creationId xmlns:a16="http://schemas.microsoft.com/office/drawing/2014/main" id="{8656C742-4C71-41EC-9EED-8A0FF35A8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6" name="Rectangle 24">
                <a:extLst>
                  <a:ext uri="{FF2B5EF4-FFF2-40B4-BE49-F238E27FC236}">
                    <a16:creationId xmlns:a16="http://schemas.microsoft.com/office/drawing/2014/main" id="{DD7837C0-45DC-47B0-8EB6-E1AFA3DF2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7" name="Rectangle 25">
                <a:extLst>
                  <a:ext uri="{FF2B5EF4-FFF2-40B4-BE49-F238E27FC236}">
                    <a16:creationId xmlns:a16="http://schemas.microsoft.com/office/drawing/2014/main" id="{C6C4A808-47AA-4933-B20F-A80BEEFB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8" name="Rectangle 26">
                <a:extLst>
                  <a:ext uri="{FF2B5EF4-FFF2-40B4-BE49-F238E27FC236}">
                    <a16:creationId xmlns:a16="http://schemas.microsoft.com/office/drawing/2014/main" id="{1916F620-2E67-4716-A335-AA9D0F9A9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9" name="Rectangle 27">
                <a:extLst>
                  <a:ext uri="{FF2B5EF4-FFF2-40B4-BE49-F238E27FC236}">
                    <a16:creationId xmlns:a16="http://schemas.microsoft.com/office/drawing/2014/main" id="{54529738-34CA-43C1-9448-C6D7594E3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0" name="Rectangle 28">
                <a:extLst>
                  <a:ext uri="{FF2B5EF4-FFF2-40B4-BE49-F238E27FC236}">
                    <a16:creationId xmlns:a16="http://schemas.microsoft.com/office/drawing/2014/main" id="{AB2B254B-6166-4F70-A263-5F5630C8A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1" name="Rectangle 29">
                <a:extLst>
                  <a:ext uri="{FF2B5EF4-FFF2-40B4-BE49-F238E27FC236}">
                    <a16:creationId xmlns:a16="http://schemas.microsoft.com/office/drawing/2014/main" id="{CC179163-7F45-4275-B900-184CA908E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2" name="Rectangle 30">
                <a:extLst>
                  <a:ext uri="{FF2B5EF4-FFF2-40B4-BE49-F238E27FC236}">
                    <a16:creationId xmlns:a16="http://schemas.microsoft.com/office/drawing/2014/main" id="{A16179B1-495E-40B6-BA3E-4FE45BD06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C022AE-7DA1-4DBC-B4FA-A550170E3244}"/>
                </a:ext>
              </a:extLst>
            </p:cNvPr>
            <p:cNvGrpSpPr/>
            <p:nvPr/>
          </p:nvGrpSpPr>
          <p:grpSpPr>
            <a:xfrm>
              <a:off x="354110" y="833283"/>
              <a:ext cx="11480604" cy="108822"/>
              <a:chOff x="354110" y="834963"/>
              <a:chExt cx="11480604" cy="108822"/>
            </a:xfrm>
            <a:grpFill/>
          </p:grpSpPr>
          <p:sp>
            <p:nvSpPr>
              <p:cNvPr id="311" name="Rectangle 32">
                <a:extLst>
                  <a:ext uri="{FF2B5EF4-FFF2-40B4-BE49-F238E27FC236}">
                    <a16:creationId xmlns:a16="http://schemas.microsoft.com/office/drawing/2014/main" id="{E6CEC545-E6D9-4264-BEA6-119B54AE4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2" name="Rectangle 33">
                <a:extLst>
                  <a:ext uri="{FF2B5EF4-FFF2-40B4-BE49-F238E27FC236}">
                    <a16:creationId xmlns:a16="http://schemas.microsoft.com/office/drawing/2014/main" id="{60C7E7B9-97E8-4AE1-A9F0-162381B38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3" name="Rectangle 34">
                <a:extLst>
                  <a:ext uri="{FF2B5EF4-FFF2-40B4-BE49-F238E27FC236}">
                    <a16:creationId xmlns:a16="http://schemas.microsoft.com/office/drawing/2014/main" id="{BC9E105B-3AD3-4AC9-8C4E-3DABA3F82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4" name="Rectangle 35">
                <a:extLst>
                  <a:ext uri="{FF2B5EF4-FFF2-40B4-BE49-F238E27FC236}">
                    <a16:creationId xmlns:a16="http://schemas.microsoft.com/office/drawing/2014/main" id="{B10232F8-CE74-495F-B906-B4B22370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5" name="Rectangle 36">
                <a:extLst>
                  <a:ext uri="{FF2B5EF4-FFF2-40B4-BE49-F238E27FC236}">
                    <a16:creationId xmlns:a16="http://schemas.microsoft.com/office/drawing/2014/main" id="{377EBFB6-EE61-435B-A0EA-67D67D892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6" name="Rectangle 37">
                <a:extLst>
                  <a:ext uri="{FF2B5EF4-FFF2-40B4-BE49-F238E27FC236}">
                    <a16:creationId xmlns:a16="http://schemas.microsoft.com/office/drawing/2014/main" id="{7837C467-758B-463F-B551-93C783E12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7" name="Rectangle 38">
                <a:extLst>
                  <a:ext uri="{FF2B5EF4-FFF2-40B4-BE49-F238E27FC236}">
                    <a16:creationId xmlns:a16="http://schemas.microsoft.com/office/drawing/2014/main" id="{C77A01F7-C261-4381-86C3-4C89EE66C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8" name="Rectangle 39">
                <a:extLst>
                  <a:ext uri="{FF2B5EF4-FFF2-40B4-BE49-F238E27FC236}">
                    <a16:creationId xmlns:a16="http://schemas.microsoft.com/office/drawing/2014/main" id="{7477D541-DCD7-4A47-BAD6-421CE795D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9" name="Rectangle 40">
                <a:extLst>
                  <a:ext uri="{FF2B5EF4-FFF2-40B4-BE49-F238E27FC236}">
                    <a16:creationId xmlns:a16="http://schemas.microsoft.com/office/drawing/2014/main" id="{4E64ADB5-6C15-4DFA-A1D8-CCB52869E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0" name="Rectangle 41">
                <a:extLst>
                  <a:ext uri="{FF2B5EF4-FFF2-40B4-BE49-F238E27FC236}">
                    <a16:creationId xmlns:a16="http://schemas.microsoft.com/office/drawing/2014/main" id="{AC57F5E1-8997-4B18-B946-EC6DFA386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1" name="Rectangle 42">
                <a:extLst>
                  <a:ext uri="{FF2B5EF4-FFF2-40B4-BE49-F238E27FC236}">
                    <a16:creationId xmlns:a16="http://schemas.microsoft.com/office/drawing/2014/main" id="{AC1B45CA-8F96-41DA-A93A-FD14080BE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2" name="Rectangle 43">
                <a:extLst>
                  <a:ext uri="{FF2B5EF4-FFF2-40B4-BE49-F238E27FC236}">
                    <a16:creationId xmlns:a16="http://schemas.microsoft.com/office/drawing/2014/main" id="{703118E8-5E3B-4DFA-9921-369E22CA0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3" name="Rectangle 44">
                <a:extLst>
                  <a:ext uri="{FF2B5EF4-FFF2-40B4-BE49-F238E27FC236}">
                    <a16:creationId xmlns:a16="http://schemas.microsoft.com/office/drawing/2014/main" id="{ED301010-E5DC-4676-A476-7C14D84A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4" name="Rectangle 45">
                <a:extLst>
                  <a:ext uri="{FF2B5EF4-FFF2-40B4-BE49-F238E27FC236}">
                    <a16:creationId xmlns:a16="http://schemas.microsoft.com/office/drawing/2014/main" id="{37F85CBA-9F8F-490A-A6C5-555D548FD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5" name="Rectangle 46">
                <a:extLst>
                  <a:ext uri="{FF2B5EF4-FFF2-40B4-BE49-F238E27FC236}">
                    <a16:creationId xmlns:a16="http://schemas.microsoft.com/office/drawing/2014/main" id="{4CDDB648-0406-4415-9B3A-F56F9D7B2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6" name="Rectangle 47">
                <a:extLst>
                  <a:ext uri="{FF2B5EF4-FFF2-40B4-BE49-F238E27FC236}">
                    <a16:creationId xmlns:a16="http://schemas.microsoft.com/office/drawing/2014/main" id="{9656844F-AFE3-4957-A69F-F4A848FEF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7" name="Rectangle 48">
                <a:extLst>
                  <a:ext uri="{FF2B5EF4-FFF2-40B4-BE49-F238E27FC236}">
                    <a16:creationId xmlns:a16="http://schemas.microsoft.com/office/drawing/2014/main" id="{5A3A99BA-4854-4231-B6BB-888D83A01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8" name="Rectangle 49">
                <a:extLst>
                  <a:ext uri="{FF2B5EF4-FFF2-40B4-BE49-F238E27FC236}">
                    <a16:creationId xmlns:a16="http://schemas.microsoft.com/office/drawing/2014/main" id="{22B51AD2-0C6E-467F-A47F-34DAB5BB7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9" name="Rectangle 50">
                <a:extLst>
                  <a:ext uri="{FF2B5EF4-FFF2-40B4-BE49-F238E27FC236}">
                    <a16:creationId xmlns:a16="http://schemas.microsoft.com/office/drawing/2014/main" id="{EDE14BA8-EBD0-4206-8FB2-6B9E4AB28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0" name="Rectangle 51">
                <a:extLst>
                  <a:ext uri="{FF2B5EF4-FFF2-40B4-BE49-F238E27FC236}">
                    <a16:creationId xmlns:a16="http://schemas.microsoft.com/office/drawing/2014/main" id="{F2846FEF-2688-4964-A02B-231009108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1" name="Rectangle 52">
                <a:extLst>
                  <a:ext uri="{FF2B5EF4-FFF2-40B4-BE49-F238E27FC236}">
                    <a16:creationId xmlns:a16="http://schemas.microsoft.com/office/drawing/2014/main" id="{93E03F91-49D8-43EE-B637-0558AECB0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2" name="Rectangle 53">
                <a:extLst>
                  <a:ext uri="{FF2B5EF4-FFF2-40B4-BE49-F238E27FC236}">
                    <a16:creationId xmlns:a16="http://schemas.microsoft.com/office/drawing/2014/main" id="{25EB1B6D-371C-4129-8792-C87711A4D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3" name="Rectangle 54">
                <a:extLst>
                  <a:ext uri="{FF2B5EF4-FFF2-40B4-BE49-F238E27FC236}">
                    <a16:creationId xmlns:a16="http://schemas.microsoft.com/office/drawing/2014/main" id="{F0762AD7-4B47-41B5-90EC-26D5248FC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4" name="Rectangle 55">
                <a:extLst>
                  <a:ext uri="{FF2B5EF4-FFF2-40B4-BE49-F238E27FC236}">
                    <a16:creationId xmlns:a16="http://schemas.microsoft.com/office/drawing/2014/main" id="{77F5372A-DF0C-4EB4-8383-88ACAFBC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5" name="Rectangle 56">
                <a:extLst>
                  <a:ext uri="{FF2B5EF4-FFF2-40B4-BE49-F238E27FC236}">
                    <a16:creationId xmlns:a16="http://schemas.microsoft.com/office/drawing/2014/main" id="{E1647C36-4FD2-4648-B99F-D1A25055E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6" name="Rectangle 57">
                <a:extLst>
                  <a:ext uri="{FF2B5EF4-FFF2-40B4-BE49-F238E27FC236}">
                    <a16:creationId xmlns:a16="http://schemas.microsoft.com/office/drawing/2014/main" id="{ACEC7B34-ADAF-47D3-BF11-ED91BA7A1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6937529-B296-43D8-A41E-AB8B81312F52}"/>
                </a:ext>
              </a:extLst>
            </p:cNvPr>
            <p:cNvGrpSpPr/>
            <p:nvPr/>
          </p:nvGrpSpPr>
          <p:grpSpPr>
            <a:xfrm>
              <a:off x="354110" y="1338827"/>
              <a:ext cx="11480604" cy="109990"/>
              <a:chOff x="354110" y="1342187"/>
              <a:chExt cx="11480604" cy="109990"/>
            </a:xfrm>
            <a:grpFill/>
          </p:grpSpPr>
          <p:sp>
            <p:nvSpPr>
              <p:cNvPr id="285" name="Rectangle 59">
                <a:extLst>
                  <a:ext uri="{FF2B5EF4-FFF2-40B4-BE49-F238E27FC236}">
                    <a16:creationId xmlns:a16="http://schemas.microsoft.com/office/drawing/2014/main" id="{D5764D4B-1D40-4C27-A916-0AC8D9299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6" name="Rectangle 60">
                <a:extLst>
                  <a:ext uri="{FF2B5EF4-FFF2-40B4-BE49-F238E27FC236}">
                    <a16:creationId xmlns:a16="http://schemas.microsoft.com/office/drawing/2014/main" id="{8D6FB00B-87D1-4116-9000-867A2BDD9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7" name="Rectangle 61">
                <a:extLst>
                  <a:ext uri="{FF2B5EF4-FFF2-40B4-BE49-F238E27FC236}">
                    <a16:creationId xmlns:a16="http://schemas.microsoft.com/office/drawing/2014/main" id="{13141309-AB43-4A97-A80F-35655D9BF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8" name="Rectangle 62">
                <a:extLst>
                  <a:ext uri="{FF2B5EF4-FFF2-40B4-BE49-F238E27FC236}">
                    <a16:creationId xmlns:a16="http://schemas.microsoft.com/office/drawing/2014/main" id="{C9A0F710-6D9F-43AD-AC28-FF4E52165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9" name="Rectangle 63">
                <a:extLst>
                  <a:ext uri="{FF2B5EF4-FFF2-40B4-BE49-F238E27FC236}">
                    <a16:creationId xmlns:a16="http://schemas.microsoft.com/office/drawing/2014/main" id="{22D043F3-2F25-42E6-A0CC-C1417E8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0" name="Rectangle 64">
                <a:extLst>
                  <a:ext uri="{FF2B5EF4-FFF2-40B4-BE49-F238E27FC236}">
                    <a16:creationId xmlns:a16="http://schemas.microsoft.com/office/drawing/2014/main" id="{128AE702-54D4-4937-85C0-321F9B6D1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1" name="Rectangle 65">
                <a:extLst>
                  <a:ext uri="{FF2B5EF4-FFF2-40B4-BE49-F238E27FC236}">
                    <a16:creationId xmlns:a16="http://schemas.microsoft.com/office/drawing/2014/main" id="{495CD95D-8E09-4DE3-AD35-D07AE4DAC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2" name="Rectangle 66">
                <a:extLst>
                  <a:ext uri="{FF2B5EF4-FFF2-40B4-BE49-F238E27FC236}">
                    <a16:creationId xmlns:a16="http://schemas.microsoft.com/office/drawing/2014/main" id="{F9E349F8-478A-454D-B3EF-507AC5975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3" name="Rectangle 67">
                <a:extLst>
                  <a:ext uri="{FF2B5EF4-FFF2-40B4-BE49-F238E27FC236}">
                    <a16:creationId xmlns:a16="http://schemas.microsoft.com/office/drawing/2014/main" id="{038DA8FC-06DE-457C-A8EE-5A7FEC447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4" name="Rectangle 68">
                <a:extLst>
                  <a:ext uri="{FF2B5EF4-FFF2-40B4-BE49-F238E27FC236}">
                    <a16:creationId xmlns:a16="http://schemas.microsoft.com/office/drawing/2014/main" id="{37F3C727-E73B-4515-BA7B-40F081102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5" name="Rectangle 69">
                <a:extLst>
                  <a:ext uri="{FF2B5EF4-FFF2-40B4-BE49-F238E27FC236}">
                    <a16:creationId xmlns:a16="http://schemas.microsoft.com/office/drawing/2014/main" id="{7ACA813C-C067-4264-85A3-D6CC63AFF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6" name="Rectangle 70">
                <a:extLst>
                  <a:ext uri="{FF2B5EF4-FFF2-40B4-BE49-F238E27FC236}">
                    <a16:creationId xmlns:a16="http://schemas.microsoft.com/office/drawing/2014/main" id="{7F1EFEF0-7477-4565-8B37-7950FACA6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7" name="Rectangle 71">
                <a:extLst>
                  <a:ext uri="{FF2B5EF4-FFF2-40B4-BE49-F238E27FC236}">
                    <a16:creationId xmlns:a16="http://schemas.microsoft.com/office/drawing/2014/main" id="{F425C54F-BDFC-4555-881A-B6F267624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8" name="Rectangle 72">
                <a:extLst>
                  <a:ext uri="{FF2B5EF4-FFF2-40B4-BE49-F238E27FC236}">
                    <a16:creationId xmlns:a16="http://schemas.microsoft.com/office/drawing/2014/main" id="{213AFED9-7175-4A0D-92DC-B39BAE0FD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9" name="Rectangle 73">
                <a:extLst>
                  <a:ext uri="{FF2B5EF4-FFF2-40B4-BE49-F238E27FC236}">
                    <a16:creationId xmlns:a16="http://schemas.microsoft.com/office/drawing/2014/main" id="{9E4FCFC2-A1ED-453A-B612-E5E0B39C2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0" name="Rectangle 74">
                <a:extLst>
                  <a:ext uri="{FF2B5EF4-FFF2-40B4-BE49-F238E27FC236}">
                    <a16:creationId xmlns:a16="http://schemas.microsoft.com/office/drawing/2014/main" id="{1C9D742B-9152-4EF7-A612-B519BF62C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1" name="Rectangle 75">
                <a:extLst>
                  <a:ext uri="{FF2B5EF4-FFF2-40B4-BE49-F238E27FC236}">
                    <a16:creationId xmlns:a16="http://schemas.microsoft.com/office/drawing/2014/main" id="{2149792F-282E-44D6-84AE-7D31FA24B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2" name="Rectangle 76">
                <a:extLst>
                  <a:ext uri="{FF2B5EF4-FFF2-40B4-BE49-F238E27FC236}">
                    <a16:creationId xmlns:a16="http://schemas.microsoft.com/office/drawing/2014/main" id="{BEAFEECA-B893-49C1-9039-812C4AF54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3" name="Rectangle 77">
                <a:extLst>
                  <a:ext uri="{FF2B5EF4-FFF2-40B4-BE49-F238E27FC236}">
                    <a16:creationId xmlns:a16="http://schemas.microsoft.com/office/drawing/2014/main" id="{122E4F71-6D60-47F1-8100-1C8190AAD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4" name="Rectangle 78">
                <a:extLst>
                  <a:ext uri="{FF2B5EF4-FFF2-40B4-BE49-F238E27FC236}">
                    <a16:creationId xmlns:a16="http://schemas.microsoft.com/office/drawing/2014/main" id="{E9A54785-45A1-4BC8-A85E-CA3EB19FF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5" name="Rectangle 79">
                <a:extLst>
                  <a:ext uri="{FF2B5EF4-FFF2-40B4-BE49-F238E27FC236}">
                    <a16:creationId xmlns:a16="http://schemas.microsoft.com/office/drawing/2014/main" id="{D765DC5F-87A3-4E46-88C5-F2101A294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6" name="Rectangle 80">
                <a:extLst>
                  <a:ext uri="{FF2B5EF4-FFF2-40B4-BE49-F238E27FC236}">
                    <a16:creationId xmlns:a16="http://schemas.microsoft.com/office/drawing/2014/main" id="{644B6B17-5BBC-4A03-8899-52E7DF7FE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7" name="Rectangle 81">
                <a:extLst>
                  <a:ext uri="{FF2B5EF4-FFF2-40B4-BE49-F238E27FC236}">
                    <a16:creationId xmlns:a16="http://schemas.microsoft.com/office/drawing/2014/main" id="{987BE756-32EA-455B-8130-C8E83B1B3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8" name="Rectangle 82">
                <a:extLst>
                  <a:ext uri="{FF2B5EF4-FFF2-40B4-BE49-F238E27FC236}">
                    <a16:creationId xmlns:a16="http://schemas.microsoft.com/office/drawing/2014/main" id="{5C7821F2-B5EF-4833-B9B9-5AE62E011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9" name="Rectangle 83">
                <a:extLst>
                  <a:ext uri="{FF2B5EF4-FFF2-40B4-BE49-F238E27FC236}">
                    <a16:creationId xmlns:a16="http://schemas.microsoft.com/office/drawing/2014/main" id="{EDF1C499-3F66-4B42-92C0-855DDB14C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0" name="Rectangle 84">
                <a:extLst>
                  <a:ext uri="{FF2B5EF4-FFF2-40B4-BE49-F238E27FC236}">
                    <a16:creationId xmlns:a16="http://schemas.microsoft.com/office/drawing/2014/main" id="{3A95874A-F523-4169-A3FB-782B25C88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2D639A-C347-4082-9643-F89AF7802C05}"/>
                </a:ext>
              </a:extLst>
            </p:cNvPr>
            <p:cNvGrpSpPr/>
            <p:nvPr/>
          </p:nvGrpSpPr>
          <p:grpSpPr>
            <a:xfrm>
              <a:off x="354110" y="1845539"/>
              <a:ext cx="11480604" cy="109990"/>
              <a:chOff x="354110" y="1850572"/>
              <a:chExt cx="11480604" cy="109990"/>
            </a:xfrm>
            <a:grpFill/>
          </p:grpSpPr>
          <p:sp>
            <p:nvSpPr>
              <p:cNvPr id="259" name="Rectangle 5">
                <a:extLst>
                  <a:ext uri="{FF2B5EF4-FFF2-40B4-BE49-F238E27FC236}">
                    <a16:creationId xmlns:a16="http://schemas.microsoft.com/office/drawing/2014/main" id="{6291B61F-460B-41F6-82CC-088066FD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0" name="Rectangle 6">
                <a:extLst>
                  <a:ext uri="{FF2B5EF4-FFF2-40B4-BE49-F238E27FC236}">
                    <a16:creationId xmlns:a16="http://schemas.microsoft.com/office/drawing/2014/main" id="{C588270F-A3F7-4DD2-8B81-C30BA6412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1" name="Rectangle 7">
                <a:extLst>
                  <a:ext uri="{FF2B5EF4-FFF2-40B4-BE49-F238E27FC236}">
                    <a16:creationId xmlns:a16="http://schemas.microsoft.com/office/drawing/2014/main" id="{050F8909-1A69-4BF3-BC80-ECD1B486F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2" name="Rectangle 8">
                <a:extLst>
                  <a:ext uri="{FF2B5EF4-FFF2-40B4-BE49-F238E27FC236}">
                    <a16:creationId xmlns:a16="http://schemas.microsoft.com/office/drawing/2014/main" id="{995EC835-8CAE-48D8-ADF0-22B6D986B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3" name="Rectangle 9">
                <a:extLst>
                  <a:ext uri="{FF2B5EF4-FFF2-40B4-BE49-F238E27FC236}">
                    <a16:creationId xmlns:a16="http://schemas.microsoft.com/office/drawing/2014/main" id="{5076577D-01F8-484C-8AEB-1091039A6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4" name="Rectangle 10">
                <a:extLst>
                  <a:ext uri="{FF2B5EF4-FFF2-40B4-BE49-F238E27FC236}">
                    <a16:creationId xmlns:a16="http://schemas.microsoft.com/office/drawing/2014/main" id="{5FAA1557-63ED-4C2E-89BE-E827B69C4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5" name="Rectangle 11">
                <a:extLst>
                  <a:ext uri="{FF2B5EF4-FFF2-40B4-BE49-F238E27FC236}">
                    <a16:creationId xmlns:a16="http://schemas.microsoft.com/office/drawing/2014/main" id="{63D8B1EF-AF76-4A72-B4E3-FC4D1B4E7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6" name="Rectangle 12">
                <a:extLst>
                  <a:ext uri="{FF2B5EF4-FFF2-40B4-BE49-F238E27FC236}">
                    <a16:creationId xmlns:a16="http://schemas.microsoft.com/office/drawing/2014/main" id="{4DF3DA51-2B69-42BD-A6DE-6F85AA116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7" name="Rectangle 13">
                <a:extLst>
                  <a:ext uri="{FF2B5EF4-FFF2-40B4-BE49-F238E27FC236}">
                    <a16:creationId xmlns:a16="http://schemas.microsoft.com/office/drawing/2014/main" id="{464ECA3E-44D7-43DE-A35E-EADB2D8D7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8" name="Rectangle 14">
                <a:extLst>
                  <a:ext uri="{FF2B5EF4-FFF2-40B4-BE49-F238E27FC236}">
                    <a16:creationId xmlns:a16="http://schemas.microsoft.com/office/drawing/2014/main" id="{36E4F914-DFE7-4297-8E42-A27710155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9" name="Rectangle 15">
                <a:extLst>
                  <a:ext uri="{FF2B5EF4-FFF2-40B4-BE49-F238E27FC236}">
                    <a16:creationId xmlns:a16="http://schemas.microsoft.com/office/drawing/2014/main" id="{164AA26B-0915-4E61-AFF2-BDA8ED551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0" name="Rectangle 16">
                <a:extLst>
                  <a:ext uri="{FF2B5EF4-FFF2-40B4-BE49-F238E27FC236}">
                    <a16:creationId xmlns:a16="http://schemas.microsoft.com/office/drawing/2014/main" id="{D5AB2E4B-626F-4072-87E5-595D35EFA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1" name="Rectangle 17">
                <a:extLst>
                  <a:ext uri="{FF2B5EF4-FFF2-40B4-BE49-F238E27FC236}">
                    <a16:creationId xmlns:a16="http://schemas.microsoft.com/office/drawing/2014/main" id="{65DAB362-330B-46D1-BCA8-58DF84B02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2" name="Rectangle 18">
                <a:extLst>
                  <a:ext uri="{FF2B5EF4-FFF2-40B4-BE49-F238E27FC236}">
                    <a16:creationId xmlns:a16="http://schemas.microsoft.com/office/drawing/2014/main" id="{354D240F-C2AD-45B8-AC36-32AD2EAD6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3" name="Rectangle 19">
                <a:extLst>
                  <a:ext uri="{FF2B5EF4-FFF2-40B4-BE49-F238E27FC236}">
                    <a16:creationId xmlns:a16="http://schemas.microsoft.com/office/drawing/2014/main" id="{90E2C084-FE42-498D-9DD1-54C9F183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4" name="Rectangle 20">
                <a:extLst>
                  <a:ext uri="{FF2B5EF4-FFF2-40B4-BE49-F238E27FC236}">
                    <a16:creationId xmlns:a16="http://schemas.microsoft.com/office/drawing/2014/main" id="{C350DA86-5C2C-4CB7-B1CC-4409FC68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5" name="Rectangle 21">
                <a:extLst>
                  <a:ext uri="{FF2B5EF4-FFF2-40B4-BE49-F238E27FC236}">
                    <a16:creationId xmlns:a16="http://schemas.microsoft.com/office/drawing/2014/main" id="{3476D016-BE0E-40FB-AE03-36C7206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6" name="Rectangle 22">
                <a:extLst>
                  <a:ext uri="{FF2B5EF4-FFF2-40B4-BE49-F238E27FC236}">
                    <a16:creationId xmlns:a16="http://schemas.microsoft.com/office/drawing/2014/main" id="{4207A264-69D9-418A-8329-92D261B9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7" name="Rectangle 23">
                <a:extLst>
                  <a:ext uri="{FF2B5EF4-FFF2-40B4-BE49-F238E27FC236}">
                    <a16:creationId xmlns:a16="http://schemas.microsoft.com/office/drawing/2014/main" id="{A6B0A29B-A2CB-436D-9F5A-97AC9E9B3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8" name="Rectangle 24">
                <a:extLst>
                  <a:ext uri="{FF2B5EF4-FFF2-40B4-BE49-F238E27FC236}">
                    <a16:creationId xmlns:a16="http://schemas.microsoft.com/office/drawing/2014/main" id="{E9855E46-BFAF-42D9-AC3D-C449C9315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9" name="Rectangle 25">
                <a:extLst>
                  <a:ext uri="{FF2B5EF4-FFF2-40B4-BE49-F238E27FC236}">
                    <a16:creationId xmlns:a16="http://schemas.microsoft.com/office/drawing/2014/main" id="{8A0832E2-B419-44F2-AA90-20EF15282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0" name="Rectangle 26">
                <a:extLst>
                  <a:ext uri="{FF2B5EF4-FFF2-40B4-BE49-F238E27FC236}">
                    <a16:creationId xmlns:a16="http://schemas.microsoft.com/office/drawing/2014/main" id="{19E36BF2-3D4E-4C2B-8D4A-DCF9E92FA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1" name="Rectangle 27">
                <a:extLst>
                  <a:ext uri="{FF2B5EF4-FFF2-40B4-BE49-F238E27FC236}">
                    <a16:creationId xmlns:a16="http://schemas.microsoft.com/office/drawing/2014/main" id="{038C7A5F-FE20-45D2-9A21-6F27B6DEE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2" name="Rectangle 28">
                <a:extLst>
                  <a:ext uri="{FF2B5EF4-FFF2-40B4-BE49-F238E27FC236}">
                    <a16:creationId xmlns:a16="http://schemas.microsoft.com/office/drawing/2014/main" id="{E6296672-5055-43EF-8C50-F99741CCA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3" name="Rectangle 29">
                <a:extLst>
                  <a:ext uri="{FF2B5EF4-FFF2-40B4-BE49-F238E27FC236}">
                    <a16:creationId xmlns:a16="http://schemas.microsoft.com/office/drawing/2014/main" id="{9F789C90-FBCD-48B5-800E-48295552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4" name="Rectangle 30">
                <a:extLst>
                  <a:ext uri="{FF2B5EF4-FFF2-40B4-BE49-F238E27FC236}">
                    <a16:creationId xmlns:a16="http://schemas.microsoft.com/office/drawing/2014/main" id="{DDF49BA7-3A02-4020-A1E4-11270C686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A8B488-F73F-46BA-AAC6-FAAE1D26CA95}"/>
                </a:ext>
              </a:extLst>
            </p:cNvPr>
            <p:cNvGrpSpPr/>
            <p:nvPr/>
          </p:nvGrpSpPr>
          <p:grpSpPr>
            <a:xfrm>
              <a:off x="354110" y="2352251"/>
              <a:ext cx="11480604" cy="108822"/>
              <a:chOff x="354110" y="2358964"/>
              <a:chExt cx="11480604" cy="108822"/>
            </a:xfrm>
            <a:grpFill/>
          </p:grpSpPr>
          <p:sp>
            <p:nvSpPr>
              <p:cNvPr id="233" name="Rectangle 32">
                <a:extLst>
                  <a:ext uri="{FF2B5EF4-FFF2-40B4-BE49-F238E27FC236}">
                    <a16:creationId xmlns:a16="http://schemas.microsoft.com/office/drawing/2014/main" id="{B4B13D94-DCE1-468B-AF50-848FB46E4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4" name="Rectangle 33">
                <a:extLst>
                  <a:ext uri="{FF2B5EF4-FFF2-40B4-BE49-F238E27FC236}">
                    <a16:creationId xmlns:a16="http://schemas.microsoft.com/office/drawing/2014/main" id="{D42897BB-EFBB-4C3E-B7D8-39558C997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5" name="Rectangle 34">
                <a:extLst>
                  <a:ext uri="{FF2B5EF4-FFF2-40B4-BE49-F238E27FC236}">
                    <a16:creationId xmlns:a16="http://schemas.microsoft.com/office/drawing/2014/main" id="{4FAE9ED1-B75E-4074-8A29-538EBAC75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6" name="Rectangle 35">
                <a:extLst>
                  <a:ext uri="{FF2B5EF4-FFF2-40B4-BE49-F238E27FC236}">
                    <a16:creationId xmlns:a16="http://schemas.microsoft.com/office/drawing/2014/main" id="{04AF33C2-82DD-4449-B5ED-C6E11A917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7" name="Rectangle 36">
                <a:extLst>
                  <a:ext uri="{FF2B5EF4-FFF2-40B4-BE49-F238E27FC236}">
                    <a16:creationId xmlns:a16="http://schemas.microsoft.com/office/drawing/2014/main" id="{A402AA2F-3566-4F90-A3D7-2F6ACC059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8" name="Rectangle 37">
                <a:extLst>
                  <a:ext uri="{FF2B5EF4-FFF2-40B4-BE49-F238E27FC236}">
                    <a16:creationId xmlns:a16="http://schemas.microsoft.com/office/drawing/2014/main" id="{12257C74-8FE2-4A5A-AE7D-4253FD48B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9" name="Rectangle 38">
                <a:extLst>
                  <a:ext uri="{FF2B5EF4-FFF2-40B4-BE49-F238E27FC236}">
                    <a16:creationId xmlns:a16="http://schemas.microsoft.com/office/drawing/2014/main" id="{EDCCE78B-73E1-4347-A0AB-893F31DE0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0" name="Rectangle 39">
                <a:extLst>
                  <a:ext uri="{FF2B5EF4-FFF2-40B4-BE49-F238E27FC236}">
                    <a16:creationId xmlns:a16="http://schemas.microsoft.com/office/drawing/2014/main" id="{71A20C81-1914-4715-86F6-FC2A3887F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1" name="Rectangle 40">
                <a:extLst>
                  <a:ext uri="{FF2B5EF4-FFF2-40B4-BE49-F238E27FC236}">
                    <a16:creationId xmlns:a16="http://schemas.microsoft.com/office/drawing/2014/main" id="{30EB0F8B-2241-4BB6-B10C-10150726F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2" name="Rectangle 41">
                <a:extLst>
                  <a:ext uri="{FF2B5EF4-FFF2-40B4-BE49-F238E27FC236}">
                    <a16:creationId xmlns:a16="http://schemas.microsoft.com/office/drawing/2014/main" id="{93DC7C70-8C17-43A4-9F9B-0C24A1A88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3" name="Rectangle 42">
                <a:extLst>
                  <a:ext uri="{FF2B5EF4-FFF2-40B4-BE49-F238E27FC236}">
                    <a16:creationId xmlns:a16="http://schemas.microsoft.com/office/drawing/2014/main" id="{700DA9A2-C7ED-46FB-B7ED-912E60E91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4" name="Rectangle 43">
                <a:extLst>
                  <a:ext uri="{FF2B5EF4-FFF2-40B4-BE49-F238E27FC236}">
                    <a16:creationId xmlns:a16="http://schemas.microsoft.com/office/drawing/2014/main" id="{23993B3F-B1E2-4626-915E-30EA0C271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5" name="Rectangle 44">
                <a:extLst>
                  <a:ext uri="{FF2B5EF4-FFF2-40B4-BE49-F238E27FC236}">
                    <a16:creationId xmlns:a16="http://schemas.microsoft.com/office/drawing/2014/main" id="{70A847F2-326C-4A11-90C5-5A5E3BC006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6" name="Rectangle 45">
                <a:extLst>
                  <a:ext uri="{FF2B5EF4-FFF2-40B4-BE49-F238E27FC236}">
                    <a16:creationId xmlns:a16="http://schemas.microsoft.com/office/drawing/2014/main" id="{D050CF34-CB80-475B-86F9-30114A7E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7" name="Rectangle 46">
                <a:extLst>
                  <a:ext uri="{FF2B5EF4-FFF2-40B4-BE49-F238E27FC236}">
                    <a16:creationId xmlns:a16="http://schemas.microsoft.com/office/drawing/2014/main" id="{72F7682D-8B8B-4827-9F84-5A883F257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8" name="Rectangle 47">
                <a:extLst>
                  <a:ext uri="{FF2B5EF4-FFF2-40B4-BE49-F238E27FC236}">
                    <a16:creationId xmlns:a16="http://schemas.microsoft.com/office/drawing/2014/main" id="{096B96DB-AD07-4F59-8D81-878896D60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9" name="Rectangle 48">
                <a:extLst>
                  <a:ext uri="{FF2B5EF4-FFF2-40B4-BE49-F238E27FC236}">
                    <a16:creationId xmlns:a16="http://schemas.microsoft.com/office/drawing/2014/main" id="{8B2388B0-7437-4F3C-B5AF-A99838656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0" name="Rectangle 49">
                <a:extLst>
                  <a:ext uri="{FF2B5EF4-FFF2-40B4-BE49-F238E27FC236}">
                    <a16:creationId xmlns:a16="http://schemas.microsoft.com/office/drawing/2014/main" id="{FBE62A09-5F6A-4BC0-9413-4B7222385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1" name="Rectangle 50">
                <a:extLst>
                  <a:ext uri="{FF2B5EF4-FFF2-40B4-BE49-F238E27FC236}">
                    <a16:creationId xmlns:a16="http://schemas.microsoft.com/office/drawing/2014/main" id="{FD4120A0-F176-4CF5-BD30-0A467CCD6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2" name="Rectangle 51">
                <a:extLst>
                  <a:ext uri="{FF2B5EF4-FFF2-40B4-BE49-F238E27FC236}">
                    <a16:creationId xmlns:a16="http://schemas.microsoft.com/office/drawing/2014/main" id="{8075DBF6-9812-49E0-8973-F29DF4621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3" name="Rectangle 52">
                <a:extLst>
                  <a:ext uri="{FF2B5EF4-FFF2-40B4-BE49-F238E27FC236}">
                    <a16:creationId xmlns:a16="http://schemas.microsoft.com/office/drawing/2014/main" id="{55CA37AD-A3E1-4489-9138-C3852B352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4" name="Rectangle 53">
                <a:extLst>
                  <a:ext uri="{FF2B5EF4-FFF2-40B4-BE49-F238E27FC236}">
                    <a16:creationId xmlns:a16="http://schemas.microsoft.com/office/drawing/2014/main" id="{C88268CA-A454-432A-BBC6-F3C2F2736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5" name="Rectangle 54">
                <a:extLst>
                  <a:ext uri="{FF2B5EF4-FFF2-40B4-BE49-F238E27FC236}">
                    <a16:creationId xmlns:a16="http://schemas.microsoft.com/office/drawing/2014/main" id="{3EA71045-4C26-49CD-944A-9D37A7B68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6" name="Rectangle 55">
                <a:extLst>
                  <a:ext uri="{FF2B5EF4-FFF2-40B4-BE49-F238E27FC236}">
                    <a16:creationId xmlns:a16="http://schemas.microsoft.com/office/drawing/2014/main" id="{4CA66C44-3E69-4CC0-BE3E-5099678F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7" name="Rectangle 56">
                <a:extLst>
                  <a:ext uri="{FF2B5EF4-FFF2-40B4-BE49-F238E27FC236}">
                    <a16:creationId xmlns:a16="http://schemas.microsoft.com/office/drawing/2014/main" id="{DBCD939E-7346-4FE8-9A9E-3196A1634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8" name="Rectangle 57">
                <a:extLst>
                  <a:ext uri="{FF2B5EF4-FFF2-40B4-BE49-F238E27FC236}">
                    <a16:creationId xmlns:a16="http://schemas.microsoft.com/office/drawing/2014/main" id="{2048A8D9-1609-4979-9E04-CE3C74005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18EF978-EC3B-4512-9384-D9CDBEA6D3B0}"/>
                </a:ext>
              </a:extLst>
            </p:cNvPr>
            <p:cNvGrpSpPr/>
            <p:nvPr/>
          </p:nvGrpSpPr>
          <p:grpSpPr>
            <a:xfrm>
              <a:off x="354110" y="2857795"/>
              <a:ext cx="11480604" cy="109990"/>
              <a:chOff x="354110" y="2866188"/>
              <a:chExt cx="11480604" cy="109990"/>
            </a:xfrm>
            <a:grpFill/>
          </p:grpSpPr>
          <p:sp>
            <p:nvSpPr>
              <p:cNvPr id="207" name="Rectangle 59">
                <a:extLst>
                  <a:ext uri="{FF2B5EF4-FFF2-40B4-BE49-F238E27FC236}">
                    <a16:creationId xmlns:a16="http://schemas.microsoft.com/office/drawing/2014/main" id="{1CDD4CCD-B616-436B-A3FD-F9E6416D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8" name="Rectangle 60">
                <a:extLst>
                  <a:ext uri="{FF2B5EF4-FFF2-40B4-BE49-F238E27FC236}">
                    <a16:creationId xmlns:a16="http://schemas.microsoft.com/office/drawing/2014/main" id="{C714A79D-593F-4D51-9527-0F7D44670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9" name="Rectangle 61">
                <a:extLst>
                  <a:ext uri="{FF2B5EF4-FFF2-40B4-BE49-F238E27FC236}">
                    <a16:creationId xmlns:a16="http://schemas.microsoft.com/office/drawing/2014/main" id="{E7C7988F-856E-46FD-8950-CCDDDA38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0" name="Rectangle 62">
                <a:extLst>
                  <a:ext uri="{FF2B5EF4-FFF2-40B4-BE49-F238E27FC236}">
                    <a16:creationId xmlns:a16="http://schemas.microsoft.com/office/drawing/2014/main" id="{6A604DC1-6DD7-4A5F-939D-B7E3D6B4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1" name="Rectangle 63">
                <a:extLst>
                  <a:ext uri="{FF2B5EF4-FFF2-40B4-BE49-F238E27FC236}">
                    <a16:creationId xmlns:a16="http://schemas.microsoft.com/office/drawing/2014/main" id="{5E841B6F-400E-43A2-BA9E-713E1210E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2" name="Rectangle 64">
                <a:extLst>
                  <a:ext uri="{FF2B5EF4-FFF2-40B4-BE49-F238E27FC236}">
                    <a16:creationId xmlns:a16="http://schemas.microsoft.com/office/drawing/2014/main" id="{EB3556E4-BBFF-4497-86CB-E08210DD4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3" name="Rectangle 65">
                <a:extLst>
                  <a:ext uri="{FF2B5EF4-FFF2-40B4-BE49-F238E27FC236}">
                    <a16:creationId xmlns:a16="http://schemas.microsoft.com/office/drawing/2014/main" id="{4ED49176-4A95-47F2-9609-F517D91CE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4" name="Rectangle 66">
                <a:extLst>
                  <a:ext uri="{FF2B5EF4-FFF2-40B4-BE49-F238E27FC236}">
                    <a16:creationId xmlns:a16="http://schemas.microsoft.com/office/drawing/2014/main" id="{C285A21A-D02C-4E2C-9129-0E4FD1439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5" name="Rectangle 67">
                <a:extLst>
                  <a:ext uri="{FF2B5EF4-FFF2-40B4-BE49-F238E27FC236}">
                    <a16:creationId xmlns:a16="http://schemas.microsoft.com/office/drawing/2014/main" id="{0FAC70C0-5E77-440D-AA2C-C5F3A3CEC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6" name="Rectangle 68">
                <a:extLst>
                  <a:ext uri="{FF2B5EF4-FFF2-40B4-BE49-F238E27FC236}">
                    <a16:creationId xmlns:a16="http://schemas.microsoft.com/office/drawing/2014/main" id="{5463B017-838F-413D-8764-821503622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7" name="Rectangle 69">
                <a:extLst>
                  <a:ext uri="{FF2B5EF4-FFF2-40B4-BE49-F238E27FC236}">
                    <a16:creationId xmlns:a16="http://schemas.microsoft.com/office/drawing/2014/main" id="{D1A17899-795E-470F-B52B-0EE1A5143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8" name="Rectangle 70">
                <a:extLst>
                  <a:ext uri="{FF2B5EF4-FFF2-40B4-BE49-F238E27FC236}">
                    <a16:creationId xmlns:a16="http://schemas.microsoft.com/office/drawing/2014/main" id="{BFA98CD7-C296-4FF8-AEA4-137B730DF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9" name="Rectangle 71">
                <a:extLst>
                  <a:ext uri="{FF2B5EF4-FFF2-40B4-BE49-F238E27FC236}">
                    <a16:creationId xmlns:a16="http://schemas.microsoft.com/office/drawing/2014/main" id="{9F11BA7F-A440-4A5A-9145-C2CBF5DAF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0" name="Rectangle 72">
                <a:extLst>
                  <a:ext uri="{FF2B5EF4-FFF2-40B4-BE49-F238E27FC236}">
                    <a16:creationId xmlns:a16="http://schemas.microsoft.com/office/drawing/2014/main" id="{D21FFF55-7EAD-40FA-9864-F5B8971D1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1" name="Rectangle 73">
                <a:extLst>
                  <a:ext uri="{FF2B5EF4-FFF2-40B4-BE49-F238E27FC236}">
                    <a16:creationId xmlns:a16="http://schemas.microsoft.com/office/drawing/2014/main" id="{30F55C85-4BDF-4A1A-A90A-C676A9117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2" name="Rectangle 74">
                <a:extLst>
                  <a:ext uri="{FF2B5EF4-FFF2-40B4-BE49-F238E27FC236}">
                    <a16:creationId xmlns:a16="http://schemas.microsoft.com/office/drawing/2014/main" id="{CD376222-CE2E-460E-A86D-CEEFFC77F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3" name="Rectangle 75">
                <a:extLst>
                  <a:ext uri="{FF2B5EF4-FFF2-40B4-BE49-F238E27FC236}">
                    <a16:creationId xmlns:a16="http://schemas.microsoft.com/office/drawing/2014/main" id="{D9F6E244-E70D-4E98-BE65-616D29AD4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4" name="Rectangle 76">
                <a:extLst>
                  <a:ext uri="{FF2B5EF4-FFF2-40B4-BE49-F238E27FC236}">
                    <a16:creationId xmlns:a16="http://schemas.microsoft.com/office/drawing/2014/main" id="{E3B75F8F-57C0-4AD6-92A4-826B4281F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5" name="Rectangle 77">
                <a:extLst>
                  <a:ext uri="{FF2B5EF4-FFF2-40B4-BE49-F238E27FC236}">
                    <a16:creationId xmlns:a16="http://schemas.microsoft.com/office/drawing/2014/main" id="{A535E84C-3ECC-4B95-9FA9-A4AD23F2F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6" name="Rectangle 78">
                <a:extLst>
                  <a:ext uri="{FF2B5EF4-FFF2-40B4-BE49-F238E27FC236}">
                    <a16:creationId xmlns:a16="http://schemas.microsoft.com/office/drawing/2014/main" id="{B36D8AB3-727A-44D7-B945-11021E7E5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7" name="Rectangle 79">
                <a:extLst>
                  <a:ext uri="{FF2B5EF4-FFF2-40B4-BE49-F238E27FC236}">
                    <a16:creationId xmlns:a16="http://schemas.microsoft.com/office/drawing/2014/main" id="{D97F58A0-5D6C-414B-81E1-932E36D87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8" name="Rectangle 80">
                <a:extLst>
                  <a:ext uri="{FF2B5EF4-FFF2-40B4-BE49-F238E27FC236}">
                    <a16:creationId xmlns:a16="http://schemas.microsoft.com/office/drawing/2014/main" id="{34645A3A-2DF2-467B-ADEC-66C268007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9" name="Rectangle 81">
                <a:extLst>
                  <a:ext uri="{FF2B5EF4-FFF2-40B4-BE49-F238E27FC236}">
                    <a16:creationId xmlns:a16="http://schemas.microsoft.com/office/drawing/2014/main" id="{2991A0D8-2D5D-4B08-9704-9BFB93B16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0" name="Rectangle 82">
                <a:extLst>
                  <a:ext uri="{FF2B5EF4-FFF2-40B4-BE49-F238E27FC236}">
                    <a16:creationId xmlns:a16="http://schemas.microsoft.com/office/drawing/2014/main" id="{7128A5D3-8A8E-4A5B-ACA1-5A01DEAE2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1" name="Rectangle 83">
                <a:extLst>
                  <a:ext uri="{FF2B5EF4-FFF2-40B4-BE49-F238E27FC236}">
                    <a16:creationId xmlns:a16="http://schemas.microsoft.com/office/drawing/2014/main" id="{D017036E-3A97-4D6A-AA9F-AA9B8E3E0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2" name="Rectangle 84">
                <a:extLst>
                  <a:ext uri="{FF2B5EF4-FFF2-40B4-BE49-F238E27FC236}">
                    <a16:creationId xmlns:a16="http://schemas.microsoft.com/office/drawing/2014/main" id="{5BCCE486-20E6-47E4-96AF-5AFB02173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06BB728-4849-4082-9FF0-0EA3AABEBCF4}"/>
                </a:ext>
              </a:extLst>
            </p:cNvPr>
            <p:cNvGrpSpPr/>
            <p:nvPr/>
          </p:nvGrpSpPr>
          <p:grpSpPr>
            <a:xfrm>
              <a:off x="354110" y="3364507"/>
              <a:ext cx="11480604" cy="109990"/>
              <a:chOff x="354110" y="3364062"/>
              <a:chExt cx="11480604" cy="109990"/>
            </a:xfrm>
            <a:grpFill/>
          </p:grpSpPr>
          <p:sp>
            <p:nvSpPr>
              <p:cNvPr id="181" name="Rectangle 5">
                <a:extLst>
                  <a:ext uri="{FF2B5EF4-FFF2-40B4-BE49-F238E27FC236}">
                    <a16:creationId xmlns:a16="http://schemas.microsoft.com/office/drawing/2014/main" id="{AC28E286-CB3B-41B8-9829-2A09FD0F1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2" name="Rectangle 6">
                <a:extLst>
                  <a:ext uri="{FF2B5EF4-FFF2-40B4-BE49-F238E27FC236}">
                    <a16:creationId xmlns:a16="http://schemas.microsoft.com/office/drawing/2014/main" id="{A6CBC9BD-AE25-437A-9246-679B5C4DB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3" name="Rectangle 7">
                <a:extLst>
                  <a:ext uri="{FF2B5EF4-FFF2-40B4-BE49-F238E27FC236}">
                    <a16:creationId xmlns:a16="http://schemas.microsoft.com/office/drawing/2014/main" id="{BDB3BE91-D24B-44FB-A0BE-35ABBB231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4" name="Rectangle 8">
                <a:extLst>
                  <a:ext uri="{FF2B5EF4-FFF2-40B4-BE49-F238E27FC236}">
                    <a16:creationId xmlns:a16="http://schemas.microsoft.com/office/drawing/2014/main" id="{02BF76EB-C07C-40D8-ABF9-14A0E8133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5" name="Rectangle 9">
                <a:extLst>
                  <a:ext uri="{FF2B5EF4-FFF2-40B4-BE49-F238E27FC236}">
                    <a16:creationId xmlns:a16="http://schemas.microsoft.com/office/drawing/2014/main" id="{FC0AC496-1F3F-4359-904E-5527E0BAD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6" name="Rectangle 10">
                <a:extLst>
                  <a:ext uri="{FF2B5EF4-FFF2-40B4-BE49-F238E27FC236}">
                    <a16:creationId xmlns:a16="http://schemas.microsoft.com/office/drawing/2014/main" id="{67A5809D-4B79-4E2A-8B9D-C29BBE187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7" name="Rectangle 11">
                <a:extLst>
                  <a:ext uri="{FF2B5EF4-FFF2-40B4-BE49-F238E27FC236}">
                    <a16:creationId xmlns:a16="http://schemas.microsoft.com/office/drawing/2014/main" id="{5FA8A205-5CFE-4939-86AC-E0D585AB2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8" name="Rectangle 12">
                <a:extLst>
                  <a:ext uri="{FF2B5EF4-FFF2-40B4-BE49-F238E27FC236}">
                    <a16:creationId xmlns:a16="http://schemas.microsoft.com/office/drawing/2014/main" id="{553F272B-5533-4FB6-A9F0-875A21EC0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9" name="Rectangle 13">
                <a:extLst>
                  <a:ext uri="{FF2B5EF4-FFF2-40B4-BE49-F238E27FC236}">
                    <a16:creationId xmlns:a16="http://schemas.microsoft.com/office/drawing/2014/main" id="{187F64CB-DEFF-42C8-A80D-BF5D20C7E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0" name="Rectangle 14">
                <a:extLst>
                  <a:ext uri="{FF2B5EF4-FFF2-40B4-BE49-F238E27FC236}">
                    <a16:creationId xmlns:a16="http://schemas.microsoft.com/office/drawing/2014/main" id="{D8A81EE6-EC79-451C-8888-B85838267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1" name="Rectangle 15">
                <a:extLst>
                  <a:ext uri="{FF2B5EF4-FFF2-40B4-BE49-F238E27FC236}">
                    <a16:creationId xmlns:a16="http://schemas.microsoft.com/office/drawing/2014/main" id="{2F75E8FE-AE95-4C7F-8BE5-50A035B1B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2" name="Rectangle 16">
                <a:extLst>
                  <a:ext uri="{FF2B5EF4-FFF2-40B4-BE49-F238E27FC236}">
                    <a16:creationId xmlns:a16="http://schemas.microsoft.com/office/drawing/2014/main" id="{521C11C5-735B-4510-A6D4-19E284955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3" name="Rectangle 17">
                <a:extLst>
                  <a:ext uri="{FF2B5EF4-FFF2-40B4-BE49-F238E27FC236}">
                    <a16:creationId xmlns:a16="http://schemas.microsoft.com/office/drawing/2014/main" id="{DE053974-1CFB-4C67-9102-E4BA8274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4" name="Rectangle 18">
                <a:extLst>
                  <a:ext uri="{FF2B5EF4-FFF2-40B4-BE49-F238E27FC236}">
                    <a16:creationId xmlns:a16="http://schemas.microsoft.com/office/drawing/2014/main" id="{00A33D5E-F49C-4A86-B377-B3598B7EF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5" name="Rectangle 19">
                <a:extLst>
                  <a:ext uri="{FF2B5EF4-FFF2-40B4-BE49-F238E27FC236}">
                    <a16:creationId xmlns:a16="http://schemas.microsoft.com/office/drawing/2014/main" id="{7B19912A-F019-49AD-A23F-B9B6F8E59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6" name="Rectangle 20">
                <a:extLst>
                  <a:ext uri="{FF2B5EF4-FFF2-40B4-BE49-F238E27FC236}">
                    <a16:creationId xmlns:a16="http://schemas.microsoft.com/office/drawing/2014/main" id="{0EDE0526-CBA2-4A01-9D59-24F0B138B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7" name="Rectangle 21">
                <a:extLst>
                  <a:ext uri="{FF2B5EF4-FFF2-40B4-BE49-F238E27FC236}">
                    <a16:creationId xmlns:a16="http://schemas.microsoft.com/office/drawing/2014/main" id="{5E66E413-A492-40ED-BCC5-F23480C01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8" name="Rectangle 22">
                <a:extLst>
                  <a:ext uri="{FF2B5EF4-FFF2-40B4-BE49-F238E27FC236}">
                    <a16:creationId xmlns:a16="http://schemas.microsoft.com/office/drawing/2014/main" id="{6FCFA5F2-AFE6-49D8-BE15-40E90D43F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9" name="Rectangle 23">
                <a:extLst>
                  <a:ext uri="{FF2B5EF4-FFF2-40B4-BE49-F238E27FC236}">
                    <a16:creationId xmlns:a16="http://schemas.microsoft.com/office/drawing/2014/main" id="{AD7A4E43-F44A-43CF-A9D7-BA4D8B2B2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0" name="Rectangle 24">
                <a:extLst>
                  <a:ext uri="{FF2B5EF4-FFF2-40B4-BE49-F238E27FC236}">
                    <a16:creationId xmlns:a16="http://schemas.microsoft.com/office/drawing/2014/main" id="{FC2E67AB-58DA-4BCF-81D2-0040BBD9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1" name="Rectangle 25">
                <a:extLst>
                  <a:ext uri="{FF2B5EF4-FFF2-40B4-BE49-F238E27FC236}">
                    <a16:creationId xmlns:a16="http://schemas.microsoft.com/office/drawing/2014/main" id="{C99A6A98-815A-4877-8FE9-06C0CB7E1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2" name="Rectangle 26">
                <a:extLst>
                  <a:ext uri="{FF2B5EF4-FFF2-40B4-BE49-F238E27FC236}">
                    <a16:creationId xmlns:a16="http://schemas.microsoft.com/office/drawing/2014/main" id="{C64F5A0E-D9C8-4999-8349-EA4D5F6AC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3" name="Rectangle 27">
                <a:extLst>
                  <a:ext uri="{FF2B5EF4-FFF2-40B4-BE49-F238E27FC236}">
                    <a16:creationId xmlns:a16="http://schemas.microsoft.com/office/drawing/2014/main" id="{6935F975-0CC7-414B-9F9C-44875EF3F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4" name="Rectangle 28">
                <a:extLst>
                  <a:ext uri="{FF2B5EF4-FFF2-40B4-BE49-F238E27FC236}">
                    <a16:creationId xmlns:a16="http://schemas.microsoft.com/office/drawing/2014/main" id="{21DEE8DA-7AB4-4341-BEF7-E8343A7B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5" name="Rectangle 29">
                <a:extLst>
                  <a:ext uri="{FF2B5EF4-FFF2-40B4-BE49-F238E27FC236}">
                    <a16:creationId xmlns:a16="http://schemas.microsoft.com/office/drawing/2014/main" id="{AF4FCF43-3009-4229-89F8-D62F91C92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6" name="Rectangle 30">
                <a:extLst>
                  <a:ext uri="{FF2B5EF4-FFF2-40B4-BE49-F238E27FC236}">
                    <a16:creationId xmlns:a16="http://schemas.microsoft.com/office/drawing/2014/main" id="{21EAAE8A-F99B-4A0B-8E7D-566273D5E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99924C-8D1C-46B4-9F38-88AD7EA3A211}"/>
                </a:ext>
              </a:extLst>
            </p:cNvPr>
            <p:cNvGrpSpPr/>
            <p:nvPr/>
          </p:nvGrpSpPr>
          <p:grpSpPr>
            <a:xfrm>
              <a:off x="354110" y="3871219"/>
              <a:ext cx="11480604" cy="108822"/>
              <a:chOff x="354110" y="3872454"/>
              <a:chExt cx="11480604" cy="108822"/>
            </a:xfrm>
            <a:grpFill/>
          </p:grpSpPr>
          <p:sp>
            <p:nvSpPr>
              <p:cNvPr id="155" name="Rectangle 32">
                <a:extLst>
                  <a:ext uri="{FF2B5EF4-FFF2-40B4-BE49-F238E27FC236}">
                    <a16:creationId xmlns:a16="http://schemas.microsoft.com/office/drawing/2014/main" id="{FD0840A3-FF5F-4E9F-AAB6-948A5E4EC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6" name="Rectangle 33">
                <a:extLst>
                  <a:ext uri="{FF2B5EF4-FFF2-40B4-BE49-F238E27FC236}">
                    <a16:creationId xmlns:a16="http://schemas.microsoft.com/office/drawing/2014/main" id="{F50A1B14-0F67-4FC2-88F7-3BE9E0EB2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7" name="Rectangle 34">
                <a:extLst>
                  <a:ext uri="{FF2B5EF4-FFF2-40B4-BE49-F238E27FC236}">
                    <a16:creationId xmlns:a16="http://schemas.microsoft.com/office/drawing/2014/main" id="{0081421C-B014-4BA9-9B01-C495814F1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8" name="Rectangle 35">
                <a:extLst>
                  <a:ext uri="{FF2B5EF4-FFF2-40B4-BE49-F238E27FC236}">
                    <a16:creationId xmlns:a16="http://schemas.microsoft.com/office/drawing/2014/main" id="{F2F01CCA-56ED-486D-8B82-39DC92A84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9" name="Rectangle 36">
                <a:extLst>
                  <a:ext uri="{FF2B5EF4-FFF2-40B4-BE49-F238E27FC236}">
                    <a16:creationId xmlns:a16="http://schemas.microsoft.com/office/drawing/2014/main" id="{D80D4491-E5C9-4C50-81FD-6FC11F94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0" name="Rectangle 37">
                <a:extLst>
                  <a:ext uri="{FF2B5EF4-FFF2-40B4-BE49-F238E27FC236}">
                    <a16:creationId xmlns:a16="http://schemas.microsoft.com/office/drawing/2014/main" id="{FEC9B9BF-B893-41BF-B931-31F1750D8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1" name="Rectangle 38">
                <a:extLst>
                  <a:ext uri="{FF2B5EF4-FFF2-40B4-BE49-F238E27FC236}">
                    <a16:creationId xmlns:a16="http://schemas.microsoft.com/office/drawing/2014/main" id="{3CAD1EA0-31D2-4388-AC66-BE422B614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2" name="Rectangle 39">
                <a:extLst>
                  <a:ext uri="{FF2B5EF4-FFF2-40B4-BE49-F238E27FC236}">
                    <a16:creationId xmlns:a16="http://schemas.microsoft.com/office/drawing/2014/main" id="{992B7398-2CE5-4B74-B42B-0E4E9FA21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3" name="Rectangle 40">
                <a:extLst>
                  <a:ext uri="{FF2B5EF4-FFF2-40B4-BE49-F238E27FC236}">
                    <a16:creationId xmlns:a16="http://schemas.microsoft.com/office/drawing/2014/main" id="{2AC042C8-974E-43A8-B1AB-D62435FE9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4" name="Rectangle 41">
                <a:extLst>
                  <a:ext uri="{FF2B5EF4-FFF2-40B4-BE49-F238E27FC236}">
                    <a16:creationId xmlns:a16="http://schemas.microsoft.com/office/drawing/2014/main" id="{2D6F1AB9-6712-4B85-8932-7F5F1BCFD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5" name="Rectangle 42">
                <a:extLst>
                  <a:ext uri="{FF2B5EF4-FFF2-40B4-BE49-F238E27FC236}">
                    <a16:creationId xmlns:a16="http://schemas.microsoft.com/office/drawing/2014/main" id="{80DC2507-35DC-491B-8CB6-90312B184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6" name="Rectangle 43">
                <a:extLst>
                  <a:ext uri="{FF2B5EF4-FFF2-40B4-BE49-F238E27FC236}">
                    <a16:creationId xmlns:a16="http://schemas.microsoft.com/office/drawing/2014/main" id="{778102A0-D658-43A1-846D-9B9E4B9AE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7" name="Rectangle 44">
                <a:extLst>
                  <a:ext uri="{FF2B5EF4-FFF2-40B4-BE49-F238E27FC236}">
                    <a16:creationId xmlns:a16="http://schemas.microsoft.com/office/drawing/2014/main" id="{0532E36E-F8F7-4121-80C1-216501C3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8" name="Rectangle 45">
                <a:extLst>
                  <a:ext uri="{FF2B5EF4-FFF2-40B4-BE49-F238E27FC236}">
                    <a16:creationId xmlns:a16="http://schemas.microsoft.com/office/drawing/2014/main" id="{EBD0C1A7-E07E-492D-A5B7-899D81C35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9" name="Rectangle 46">
                <a:extLst>
                  <a:ext uri="{FF2B5EF4-FFF2-40B4-BE49-F238E27FC236}">
                    <a16:creationId xmlns:a16="http://schemas.microsoft.com/office/drawing/2014/main" id="{FF89631E-3434-468A-BE5A-16772FE2F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0" name="Rectangle 47">
                <a:extLst>
                  <a:ext uri="{FF2B5EF4-FFF2-40B4-BE49-F238E27FC236}">
                    <a16:creationId xmlns:a16="http://schemas.microsoft.com/office/drawing/2014/main" id="{C379EE06-9745-42DA-BBC1-A082CA50F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1" name="Rectangle 48">
                <a:extLst>
                  <a:ext uri="{FF2B5EF4-FFF2-40B4-BE49-F238E27FC236}">
                    <a16:creationId xmlns:a16="http://schemas.microsoft.com/office/drawing/2014/main" id="{06184212-6301-4320-A25C-8350DB257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2" name="Rectangle 49">
                <a:extLst>
                  <a:ext uri="{FF2B5EF4-FFF2-40B4-BE49-F238E27FC236}">
                    <a16:creationId xmlns:a16="http://schemas.microsoft.com/office/drawing/2014/main" id="{D81215A9-8DA9-436E-BFD3-672FD476B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3" name="Rectangle 50">
                <a:extLst>
                  <a:ext uri="{FF2B5EF4-FFF2-40B4-BE49-F238E27FC236}">
                    <a16:creationId xmlns:a16="http://schemas.microsoft.com/office/drawing/2014/main" id="{7F4705F9-3317-4397-B01E-644775B1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4" name="Rectangle 51">
                <a:extLst>
                  <a:ext uri="{FF2B5EF4-FFF2-40B4-BE49-F238E27FC236}">
                    <a16:creationId xmlns:a16="http://schemas.microsoft.com/office/drawing/2014/main" id="{2857C00E-FADC-42AA-AA16-38A83D5AF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5" name="Rectangle 52">
                <a:extLst>
                  <a:ext uri="{FF2B5EF4-FFF2-40B4-BE49-F238E27FC236}">
                    <a16:creationId xmlns:a16="http://schemas.microsoft.com/office/drawing/2014/main" id="{74EAC93D-EF3C-4092-B15E-15494A23F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6" name="Rectangle 53">
                <a:extLst>
                  <a:ext uri="{FF2B5EF4-FFF2-40B4-BE49-F238E27FC236}">
                    <a16:creationId xmlns:a16="http://schemas.microsoft.com/office/drawing/2014/main" id="{5D3EEE91-37CE-4F2F-905E-D7AFCC6E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7" name="Rectangle 54">
                <a:extLst>
                  <a:ext uri="{FF2B5EF4-FFF2-40B4-BE49-F238E27FC236}">
                    <a16:creationId xmlns:a16="http://schemas.microsoft.com/office/drawing/2014/main" id="{368F77C6-C453-499B-8B47-39BE1A310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8" name="Rectangle 55">
                <a:extLst>
                  <a:ext uri="{FF2B5EF4-FFF2-40B4-BE49-F238E27FC236}">
                    <a16:creationId xmlns:a16="http://schemas.microsoft.com/office/drawing/2014/main" id="{4EB7C421-E508-4232-A011-40643DB79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9" name="Rectangle 56">
                <a:extLst>
                  <a:ext uri="{FF2B5EF4-FFF2-40B4-BE49-F238E27FC236}">
                    <a16:creationId xmlns:a16="http://schemas.microsoft.com/office/drawing/2014/main" id="{B7A7C2F9-930E-4B50-9AA3-47FE15F43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0" name="Rectangle 57">
                <a:extLst>
                  <a:ext uri="{FF2B5EF4-FFF2-40B4-BE49-F238E27FC236}">
                    <a16:creationId xmlns:a16="http://schemas.microsoft.com/office/drawing/2014/main" id="{4ADCC0C0-6310-4ED1-A69B-CF3133EB5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F8A1E95-3088-4CA0-BA17-9F2DBDABF9DB}"/>
                </a:ext>
              </a:extLst>
            </p:cNvPr>
            <p:cNvGrpSpPr/>
            <p:nvPr/>
          </p:nvGrpSpPr>
          <p:grpSpPr>
            <a:xfrm>
              <a:off x="354110" y="4376763"/>
              <a:ext cx="11480604" cy="109990"/>
              <a:chOff x="354110" y="4379678"/>
              <a:chExt cx="11480604" cy="109990"/>
            </a:xfrm>
            <a:grpFill/>
          </p:grpSpPr>
          <p:sp>
            <p:nvSpPr>
              <p:cNvPr id="129" name="Rectangle 59">
                <a:extLst>
                  <a:ext uri="{FF2B5EF4-FFF2-40B4-BE49-F238E27FC236}">
                    <a16:creationId xmlns:a16="http://schemas.microsoft.com/office/drawing/2014/main" id="{EFCB7559-FD17-472B-B7A1-3FFC63C8B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0" name="Rectangle 60">
                <a:extLst>
                  <a:ext uri="{FF2B5EF4-FFF2-40B4-BE49-F238E27FC236}">
                    <a16:creationId xmlns:a16="http://schemas.microsoft.com/office/drawing/2014/main" id="{2DA5B014-05A6-4DC4-A1AF-6B4B38233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1" name="Rectangle 61">
                <a:extLst>
                  <a:ext uri="{FF2B5EF4-FFF2-40B4-BE49-F238E27FC236}">
                    <a16:creationId xmlns:a16="http://schemas.microsoft.com/office/drawing/2014/main" id="{FEA4E4F7-8218-4E7C-9E87-224A64327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2" name="Rectangle 62">
                <a:extLst>
                  <a:ext uri="{FF2B5EF4-FFF2-40B4-BE49-F238E27FC236}">
                    <a16:creationId xmlns:a16="http://schemas.microsoft.com/office/drawing/2014/main" id="{A94D8FC5-1EBD-4EE3-98BE-790ADC20D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3" name="Rectangle 63">
                <a:extLst>
                  <a:ext uri="{FF2B5EF4-FFF2-40B4-BE49-F238E27FC236}">
                    <a16:creationId xmlns:a16="http://schemas.microsoft.com/office/drawing/2014/main" id="{30D19DB9-4852-4829-8388-B6807A0BF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4" name="Rectangle 64">
                <a:extLst>
                  <a:ext uri="{FF2B5EF4-FFF2-40B4-BE49-F238E27FC236}">
                    <a16:creationId xmlns:a16="http://schemas.microsoft.com/office/drawing/2014/main" id="{084DC439-7F3A-4989-96B7-B29D496E6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5" name="Rectangle 65">
                <a:extLst>
                  <a:ext uri="{FF2B5EF4-FFF2-40B4-BE49-F238E27FC236}">
                    <a16:creationId xmlns:a16="http://schemas.microsoft.com/office/drawing/2014/main" id="{35EB4226-F03D-4819-A4CC-D42233D58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6" name="Rectangle 66">
                <a:extLst>
                  <a:ext uri="{FF2B5EF4-FFF2-40B4-BE49-F238E27FC236}">
                    <a16:creationId xmlns:a16="http://schemas.microsoft.com/office/drawing/2014/main" id="{E00FCAAA-AC7E-4B03-AD5E-74ABD9764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7" name="Rectangle 67">
                <a:extLst>
                  <a:ext uri="{FF2B5EF4-FFF2-40B4-BE49-F238E27FC236}">
                    <a16:creationId xmlns:a16="http://schemas.microsoft.com/office/drawing/2014/main" id="{7D3AA8CA-C2E8-4862-8F87-EFAEFBCFF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8" name="Rectangle 68">
                <a:extLst>
                  <a:ext uri="{FF2B5EF4-FFF2-40B4-BE49-F238E27FC236}">
                    <a16:creationId xmlns:a16="http://schemas.microsoft.com/office/drawing/2014/main" id="{217BE0BD-ECA6-4A6D-9864-90AF19AF3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9" name="Rectangle 69">
                <a:extLst>
                  <a:ext uri="{FF2B5EF4-FFF2-40B4-BE49-F238E27FC236}">
                    <a16:creationId xmlns:a16="http://schemas.microsoft.com/office/drawing/2014/main" id="{4367775C-E241-437A-90EC-7A4D13D42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0" name="Rectangle 70">
                <a:extLst>
                  <a:ext uri="{FF2B5EF4-FFF2-40B4-BE49-F238E27FC236}">
                    <a16:creationId xmlns:a16="http://schemas.microsoft.com/office/drawing/2014/main" id="{45804E6D-FE13-4F7A-A02C-81ED1ACEA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1" name="Rectangle 71">
                <a:extLst>
                  <a:ext uri="{FF2B5EF4-FFF2-40B4-BE49-F238E27FC236}">
                    <a16:creationId xmlns:a16="http://schemas.microsoft.com/office/drawing/2014/main" id="{A09F54AC-51E7-45A0-B639-BFEC5FE67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2" name="Rectangle 72">
                <a:extLst>
                  <a:ext uri="{FF2B5EF4-FFF2-40B4-BE49-F238E27FC236}">
                    <a16:creationId xmlns:a16="http://schemas.microsoft.com/office/drawing/2014/main" id="{CA60C1A9-4AD0-4191-96A2-CC1DD32F6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3" name="Rectangle 73">
                <a:extLst>
                  <a:ext uri="{FF2B5EF4-FFF2-40B4-BE49-F238E27FC236}">
                    <a16:creationId xmlns:a16="http://schemas.microsoft.com/office/drawing/2014/main" id="{9A28ED63-9408-4F16-A85E-E76BA9F9A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4" name="Rectangle 74">
                <a:extLst>
                  <a:ext uri="{FF2B5EF4-FFF2-40B4-BE49-F238E27FC236}">
                    <a16:creationId xmlns:a16="http://schemas.microsoft.com/office/drawing/2014/main" id="{8E63D1D1-CF92-468A-B012-24216CA08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5" name="Rectangle 75">
                <a:extLst>
                  <a:ext uri="{FF2B5EF4-FFF2-40B4-BE49-F238E27FC236}">
                    <a16:creationId xmlns:a16="http://schemas.microsoft.com/office/drawing/2014/main" id="{8FC2CD59-128D-4D06-937E-4505D57D1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6" name="Rectangle 76">
                <a:extLst>
                  <a:ext uri="{FF2B5EF4-FFF2-40B4-BE49-F238E27FC236}">
                    <a16:creationId xmlns:a16="http://schemas.microsoft.com/office/drawing/2014/main" id="{B9A7B9E1-4CEE-41C8-A799-EE4B9AFCD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7" name="Rectangle 77">
                <a:extLst>
                  <a:ext uri="{FF2B5EF4-FFF2-40B4-BE49-F238E27FC236}">
                    <a16:creationId xmlns:a16="http://schemas.microsoft.com/office/drawing/2014/main" id="{3C824F84-B682-4EA2-AFC1-D56DF71A0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8" name="Rectangle 78">
                <a:extLst>
                  <a:ext uri="{FF2B5EF4-FFF2-40B4-BE49-F238E27FC236}">
                    <a16:creationId xmlns:a16="http://schemas.microsoft.com/office/drawing/2014/main" id="{154DDE76-05F9-405C-86DB-477B87DBB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9" name="Rectangle 79">
                <a:extLst>
                  <a:ext uri="{FF2B5EF4-FFF2-40B4-BE49-F238E27FC236}">
                    <a16:creationId xmlns:a16="http://schemas.microsoft.com/office/drawing/2014/main" id="{28217A81-8951-475F-9F90-88B99F13D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0" name="Rectangle 80">
                <a:extLst>
                  <a:ext uri="{FF2B5EF4-FFF2-40B4-BE49-F238E27FC236}">
                    <a16:creationId xmlns:a16="http://schemas.microsoft.com/office/drawing/2014/main" id="{DD226742-8914-401E-8D78-93F56B2E4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1" name="Rectangle 81">
                <a:extLst>
                  <a:ext uri="{FF2B5EF4-FFF2-40B4-BE49-F238E27FC236}">
                    <a16:creationId xmlns:a16="http://schemas.microsoft.com/office/drawing/2014/main" id="{B0E1AE86-33D6-4D1D-BC23-EA8A4AF1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2" name="Rectangle 82">
                <a:extLst>
                  <a:ext uri="{FF2B5EF4-FFF2-40B4-BE49-F238E27FC236}">
                    <a16:creationId xmlns:a16="http://schemas.microsoft.com/office/drawing/2014/main" id="{CCA69695-3790-4A9F-9CC1-5EBCB1C96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3" name="Rectangle 83">
                <a:extLst>
                  <a:ext uri="{FF2B5EF4-FFF2-40B4-BE49-F238E27FC236}">
                    <a16:creationId xmlns:a16="http://schemas.microsoft.com/office/drawing/2014/main" id="{E75DD56F-C446-4037-8A60-A6C1A44E8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4" name="Rectangle 84">
                <a:extLst>
                  <a:ext uri="{FF2B5EF4-FFF2-40B4-BE49-F238E27FC236}">
                    <a16:creationId xmlns:a16="http://schemas.microsoft.com/office/drawing/2014/main" id="{3658AAE9-4C55-47F2-9C83-497627EC2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9F6D0B-FF49-4CC2-90DB-BE84FEA93E9F}"/>
                </a:ext>
              </a:extLst>
            </p:cNvPr>
            <p:cNvGrpSpPr/>
            <p:nvPr/>
          </p:nvGrpSpPr>
          <p:grpSpPr>
            <a:xfrm>
              <a:off x="354110" y="4883475"/>
              <a:ext cx="11480604" cy="109990"/>
              <a:chOff x="354110" y="4888062"/>
              <a:chExt cx="11480604" cy="109990"/>
            </a:xfrm>
            <a:grpFill/>
          </p:grpSpPr>
          <p:sp>
            <p:nvSpPr>
              <p:cNvPr id="103" name="Rectangle 5">
                <a:extLst>
                  <a:ext uri="{FF2B5EF4-FFF2-40B4-BE49-F238E27FC236}">
                    <a16:creationId xmlns:a16="http://schemas.microsoft.com/office/drawing/2014/main" id="{5B16BA60-1923-4CB8-AC58-3FA97E978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4" name="Rectangle 6">
                <a:extLst>
                  <a:ext uri="{FF2B5EF4-FFF2-40B4-BE49-F238E27FC236}">
                    <a16:creationId xmlns:a16="http://schemas.microsoft.com/office/drawing/2014/main" id="{5472B612-6D9A-49B7-A1A5-EF7EBDCE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5" name="Rectangle 7">
                <a:extLst>
                  <a:ext uri="{FF2B5EF4-FFF2-40B4-BE49-F238E27FC236}">
                    <a16:creationId xmlns:a16="http://schemas.microsoft.com/office/drawing/2014/main" id="{19A7F840-07E0-4852-B348-40D8EB614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6" name="Rectangle 8">
                <a:extLst>
                  <a:ext uri="{FF2B5EF4-FFF2-40B4-BE49-F238E27FC236}">
                    <a16:creationId xmlns:a16="http://schemas.microsoft.com/office/drawing/2014/main" id="{F501C6E7-9683-4F5F-ADB4-D120A8CE2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7" name="Rectangle 9">
                <a:extLst>
                  <a:ext uri="{FF2B5EF4-FFF2-40B4-BE49-F238E27FC236}">
                    <a16:creationId xmlns:a16="http://schemas.microsoft.com/office/drawing/2014/main" id="{6B0B292A-E263-45E9-8363-AB5BA07DC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8" name="Rectangle 10">
                <a:extLst>
                  <a:ext uri="{FF2B5EF4-FFF2-40B4-BE49-F238E27FC236}">
                    <a16:creationId xmlns:a16="http://schemas.microsoft.com/office/drawing/2014/main" id="{F6D80E9D-A930-4211-B815-FA67CF10A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9" name="Rectangle 11">
                <a:extLst>
                  <a:ext uri="{FF2B5EF4-FFF2-40B4-BE49-F238E27FC236}">
                    <a16:creationId xmlns:a16="http://schemas.microsoft.com/office/drawing/2014/main" id="{75CB23DF-89C3-4513-88A0-E31FACFB7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0" name="Rectangle 12">
                <a:extLst>
                  <a:ext uri="{FF2B5EF4-FFF2-40B4-BE49-F238E27FC236}">
                    <a16:creationId xmlns:a16="http://schemas.microsoft.com/office/drawing/2014/main" id="{792B94F3-12D9-42E8-91C9-DE5D1587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1" name="Rectangle 13">
                <a:extLst>
                  <a:ext uri="{FF2B5EF4-FFF2-40B4-BE49-F238E27FC236}">
                    <a16:creationId xmlns:a16="http://schemas.microsoft.com/office/drawing/2014/main" id="{F5C29CE0-8ED9-4F8F-B865-6A66D95AA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2" name="Rectangle 14">
                <a:extLst>
                  <a:ext uri="{FF2B5EF4-FFF2-40B4-BE49-F238E27FC236}">
                    <a16:creationId xmlns:a16="http://schemas.microsoft.com/office/drawing/2014/main" id="{E1288316-CFF0-4D0C-A6EA-50B406EB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4BF70EA3-0A87-40BD-94BF-76AAEC816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4" name="Rectangle 16">
                <a:extLst>
                  <a:ext uri="{FF2B5EF4-FFF2-40B4-BE49-F238E27FC236}">
                    <a16:creationId xmlns:a16="http://schemas.microsoft.com/office/drawing/2014/main" id="{8AC49DAE-1800-40B4-908D-DACDDBFF2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5" name="Rectangle 17">
                <a:extLst>
                  <a:ext uri="{FF2B5EF4-FFF2-40B4-BE49-F238E27FC236}">
                    <a16:creationId xmlns:a16="http://schemas.microsoft.com/office/drawing/2014/main" id="{236BF9F5-A935-4DA3-A4A9-52DD30165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6" name="Rectangle 18">
                <a:extLst>
                  <a:ext uri="{FF2B5EF4-FFF2-40B4-BE49-F238E27FC236}">
                    <a16:creationId xmlns:a16="http://schemas.microsoft.com/office/drawing/2014/main" id="{97FE846A-6C60-49BD-8759-77095BC24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7" name="Rectangle 19">
                <a:extLst>
                  <a:ext uri="{FF2B5EF4-FFF2-40B4-BE49-F238E27FC236}">
                    <a16:creationId xmlns:a16="http://schemas.microsoft.com/office/drawing/2014/main" id="{FA924FA8-FE97-40A1-852B-77A498A7C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8" name="Rectangle 20">
                <a:extLst>
                  <a:ext uri="{FF2B5EF4-FFF2-40B4-BE49-F238E27FC236}">
                    <a16:creationId xmlns:a16="http://schemas.microsoft.com/office/drawing/2014/main" id="{3C593FAE-CE47-48A5-AC85-6174EAC0A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9" name="Rectangle 21">
                <a:extLst>
                  <a:ext uri="{FF2B5EF4-FFF2-40B4-BE49-F238E27FC236}">
                    <a16:creationId xmlns:a16="http://schemas.microsoft.com/office/drawing/2014/main" id="{E2228A57-948E-4482-9E06-D9E725176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0" name="Rectangle 22">
                <a:extLst>
                  <a:ext uri="{FF2B5EF4-FFF2-40B4-BE49-F238E27FC236}">
                    <a16:creationId xmlns:a16="http://schemas.microsoft.com/office/drawing/2014/main" id="{1EF13CFA-22CA-4C10-BE90-D5CC115A8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1" name="Rectangle 23">
                <a:extLst>
                  <a:ext uri="{FF2B5EF4-FFF2-40B4-BE49-F238E27FC236}">
                    <a16:creationId xmlns:a16="http://schemas.microsoft.com/office/drawing/2014/main" id="{0E8E90A3-1641-4E9B-A194-D5F117F9A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2" name="Rectangle 24">
                <a:extLst>
                  <a:ext uri="{FF2B5EF4-FFF2-40B4-BE49-F238E27FC236}">
                    <a16:creationId xmlns:a16="http://schemas.microsoft.com/office/drawing/2014/main" id="{A68EDFEF-E0D3-402A-9521-3DF38E4B8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3" name="Rectangle 25">
                <a:extLst>
                  <a:ext uri="{FF2B5EF4-FFF2-40B4-BE49-F238E27FC236}">
                    <a16:creationId xmlns:a16="http://schemas.microsoft.com/office/drawing/2014/main" id="{CCF9D944-04E9-47A8-9177-AFC8A678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4" name="Rectangle 26">
                <a:extLst>
                  <a:ext uri="{FF2B5EF4-FFF2-40B4-BE49-F238E27FC236}">
                    <a16:creationId xmlns:a16="http://schemas.microsoft.com/office/drawing/2014/main" id="{ABDECE26-FC06-416E-A783-A77B3FFA3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5" name="Rectangle 27">
                <a:extLst>
                  <a:ext uri="{FF2B5EF4-FFF2-40B4-BE49-F238E27FC236}">
                    <a16:creationId xmlns:a16="http://schemas.microsoft.com/office/drawing/2014/main" id="{1F81018F-D062-471E-8E4D-BF55555F5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6" name="Rectangle 28">
                <a:extLst>
                  <a:ext uri="{FF2B5EF4-FFF2-40B4-BE49-F238E27FC236}">
                    <a16:creationId xmlns:a16="http://schemas.microsoft.com/office/drawing/2014/main" id="{75BC1DFB-E2E0-44A2-8449-1511B5F4C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7" name="Rectangle 29">
                <a:extLst>
                  <a:ext uri="{FF2B5EF4-FFF2-40B4-BE49-F238E27FC236}">
                    <a16:creationId xmlns:a16="http://schemas.microsoft.com/office/drawing/2014/main" id="{FE671700-5C5E-4E82-8FDC-49E44FF7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8" name="Rectangle 30">
                <a:extLst>
                  <a:ext uri="{FF2B5EF4-FFF2-40B4-BE49-F238E27FC236}">
                    <a16:creationId xmlns:a16="http://schemas.microsoft.com/office/drawing/2014/main" id="{367003AF-BC87-4F81-81EB-3D09A24C9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E7D7A4E-C314-4987-9657-060E28CAA6A0}"/>
                </a:ext>
              </a:extLst>
            </p:cNvPr>
            <p:cNvGrpSpPr/>
            <p:nvPr/>
          </p:nvGrpSpPr>
          <p:grpSpPr>
            <a:xfrm>
              <a:off x="354110" y="5390187"/>
              <a:ext cx="11480604" cy="108822"/>
              <a:chOff x="354110" y="5396454"/>
              <a:chExt cx="11480604" cy="108822"/>
            </a:xfrm>
            <a:grpFill/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E8A1AC8-CA63-4F37-A8CF-FF832D8BE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8" name="Rectangle 33">
                <a:extLst>
                  <a:ext uri="{FF2B5EF4-FFF2-40B4-BE49-F238E27FC236}">
                    <a16:creationId xmlns:a16="http://schemas.microsoft.com/office/drawing/2014/main" id="{628E2734-FDDB-44A3-9AF2-039784296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9" name="Rectangle 34">
                <a:extLst>
                  <a:ext uri="{FF2B5EF4-FFF2-40B4-BE49-F238E27FC236}">
                    <a16:creationId xmlns:a16="http://schemas.microsoft.com/office/drawing/2014/main" id="{088CF2A2-82EB-4956-973F-6A38CD7EA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0" name="Rectangle 35">
                <a:extLst>
                  <a:ext uri="{FF2B5EF4-FFF2-40B4-BE49-F238E27FC236}">
                    <a16:creationId xmlns:a16="http://schemas.microsoft.com/office/drawing/2014/main" id="{C040EEA9-3095-4F30-8483-23F37448C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1" name="Rectangle 36">
                <a:extLst>
                  <a:ext uri="{FF2B5EF4-FFF2-40B4-BE49-F238E27FC236}">
                    <a16:creationId xmlns:a16="http://schemas.microsoft.com/office/drawing/2014/main" id="{749693CE-451B-4AFB-88A8-C12ED178E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2" name="Rectangle 37">
                <a:extLst>
                  <a:ext uri="{FF2B5EF4-FFF2-40B4-BE49-F238E27FC236}">
                    <a16:creationId xmlns:a16="http://schemas.microsoft.com/office/drawing/2014/main" id="{30280489-C791-44E8-963D-1255607C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3" name="Rectangle 38">
                <a:extLst>
                  <a:ext uri="{FF2B5EF4-FFF2-40B4-BE49-F238E27FC236}">
                    <a16:creationId xmlns:a16="http://schemas.microsoft.com/office/drawing/2014/main" id="{8CC74FC2-413D-4801-AE6D-107C3B112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4" name="Rectangle 39">
                <a:extLst>
                  <a:ext uri="{FF2B5EF4-FFF2-40B4-BE49-F238E27FC236}">
                    <a16:creationId xmlns:a16="http://schemas.microsoft.com/office/drawing/2014/main" id="{B285A8B1-8801-46CD-91B8-97CE12F31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5" name="Rectangle 40">
                <a:extLst>
                  <a:ext uri="{FF2B5EF4-FFF2-40B4-BE49-F238E27FC236}">
                    <a16:creationId xmlns:a16="http://schemas.microsoft.com/office/drawing/2014/main" id="{2DCB03A8-663D-4DCB-A3A5-59C55ED30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6" name="Rectangle 41">
                <a:extLst>
                  <a:ext uri="{FF2B5EF4-FFF2-40B4-BE49-F238E27FC236}">
                    <a16:creationId xmlns:a16="http://schemas.microsoft.com/office/drawing/2014/main" id="{5407D7A5-9403-4899-B30F-57F9270DF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7" name="Rectangle 42">
                <a:extLst>
                  <a:ext uri="{FF2B5EF4-FFF2-40B4-BE49-F238E27FC236}">
                    <a16:creationId xmlns:a16="http://schemas.microsoft.com/office/drawing/2014/main" id="{A5A712A8-2D9C-4566-93D7-A55421946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8" name="Rectangle 43">
                <a:extLst>
                  <a:ext uri="{FF2B5EF4-FFF2-40B4-BE49-F238E27FC236}">
                    <a16:creationId xmlns:a16="http://schemas.microsoft.com/office/drawing/2014/main" id="{4B61ED17-0B4A-42B3-B859-84E6FBD9F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9" name="Rectangle 44">
                <a:extLst>
                  <a:ext uri="{FF2B5EF4-FFF2-40B4-BE49-F238E27FC236}">
                    <a16:creationId xmlns:a16="http://schemas.microsoft.com/office/drawing/2014/main" id="{7FF71609-E043-4DD4-BBED-210943BF3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0" name="Rectangle 45">
                <a:extLst>
                  <a:ext uri="{FF2B5EF4-FFF2-40B4-BE49-F238E27FC236}">
                    <a16:creationId xmlns:a16="http://schemas.microsoft.com/office/drawing/2014/main" id="{9107E37E-3623-4410-8CEA-DA33995A6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1" name="Rectangle 46">
                <a:extLst>
                  <a:ext uri="{FF2B5EF4-FFF2-40B4-BE49-F238E27FC236}">
                    <a16:creationId xmlns:a16="http://schemas.microsoft.com/office/drawing/2014/main" id="{B83800E2-BDEE-48AC-9D9F-0B03C123F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2" name="Rectangle 47">
                <a:extLst>
                  <a:ext uri="{FF2B5EF4-FFF2-40B4-BE49-F238E27FC236}">
                    <a16:creationId xmlns:a16="http://schemas.microsoft.com/office/drawing/2014/main" id="{924E8ED7-0B54-488C-86FD-838BEC6C7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3" name="Rectangle 48">
                <a:extLst>
                  <a:ext uri="{FF2B5EF4-FFF2-40B4-BE49-F238E27FC236}">
                    <a16:creationId xmlns:a16="http://schemas.microsoft.com/office/drawing/2014/main" id="{5E731C89-5DF4-4419-9A67-52BAEC373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4" name="Rectangle 49">
                <a:extLst>
                  <a:ext uri="{FF2B5EF4-FFF2-40B4-BE49-F238E27FC236}">
                    <a16:creationId xmlns:a16="http://schemas.microsoft.com/office/drawing/2014/main" id="{D7B0E779-6D3D-4414-91BB-C1BBE6380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5" name="Rectangle 50">
                <a:extLst>
                  <a:ext uri="{FF2B5EF4-FFF2-40B4-BE49-F238E27FC236}">
                    <a16:creationId xmlns:a16="http://schemas.microsoft.com/office/drawing/2014/main" id="{E846AB63-6AAB-4E86-B4BA-7853BD602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6" name="Rectangle 51">
                <a:extLst>
                  <a:ext uri="{FF2B5EF4-FFF2-40B4-BE49-F238E27FC236}">
                    <a16:creationId xmlns:a16="http://schemas.microsoft.com/office/drawing/2014/main" id="{D05AC798-949B-4443-ADBB-917EF526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7" name="Rectangle 52">
                <a:extLst>
                  <a:ext uri="{FF2B5EF4-FFF2-40B4-BE49-F238E27FC236}">
                    <a16:creationId xmlns:a16="http://schemas.microsoft.com/office/drawing/2014/main" id="{8B3E2107-60AF-4064-A551-A333E6249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8" name="Rectangle 53">
                <a:extLst>
                  <a:ext uri="{FF2B5EF4-FFF2-40B4-BE49-F238E27FC236}">
                    <a16:creationId xmlns:a16="http://schemas.microsoft.com/office/drawing/2014/main" id="{055FD3E8-A340-4393-92E1-4FD68288F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9" name="Rectangle 54">
                <a:extLst>
                  <a:ext uri="{FF2B5EF4-FFF2-40B4-BE49-F238E27FC236}">
                    <a16:creationId xmlns:a16="http://schemas.microsoft.com/office/drawing/2014/main" id="{C18C5E0E-D82C-4F82-A0E3-6BE9AAF75E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0" name="Rectangle 55">
                <a:extLst>
                  <a:ext uri="{FF2B5EF4-FFF2-40B4-BE49-F238E27FC236}">
                    <a16:creationId xmlns:a16="http://schemas.microsoft.com/office/drawing/2014/main" id="{677F5FC4-34F3-400A-9970-A7EA63DB4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1" name="Rectangle 56">
                <a:extLst>
                  <a:ext uri="{FF2B5EF4-FFF2-40B4-BE49-F238E27FC236}">
                    <a16:creationId xmlns:a16="http://schemas.microsoft.com/office/drawing/2014/main" id="{2A4794CF-928E-4F8E-A532-7800E5996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2" name="Rectangle 57">
                <a:extLst>
                  <a:ext uri="{FF2B5EF4-FFF2-40B4-BE49-F238E27FC236}">
                    <a16:creationId xmlns:a16="http://schemas.microsoft.com/office/drawing/2014/main" id="{E4F63079-D99A-4ECA-AE8B-8E93D4295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F81BE07-E676-45EB-9AFA-7BF1FBB657A2}"/>
                </a:ext>
              </a:extLst>
            </p:cNvPr>
            <p:cNvGrpSpPr/>
            <p:nvPr/>
          </p:nvGrpSpPr>
          <p:grpSpPr>
            <a:xfrm>
              <a:off x="354110" y="5895731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51" name="Rectangle 59">
                <a:extLst>
                  <a:ext uri="{FF2B5EF4-FFF2-40B4-BE49-F238E27FC236}">
                    <a16:creationId xmlns:a16="http://schemas.microsoft.com/office/drawing/2014/main" id="{90F41A19-F592-419E-BB70-0A26A5A2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2" name="Rectangle 60">
                <a:extLst>
                  <a:ext uri="{FF2B5EF4-FFF2-40B4-BE49-F238E27FC236}">
                    <a16:creationId xmlns:a16="http://schemas.microsoft.com/office/drawing/2014/main" id="{1469FDD4-E3FD-413E-AE75-22EE1F631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3" name="Rectangle 61">
                <a:extLst>
                  <a:ext uri="{FF2B5EF4-FFF2-40B4-BE49-F238E27FC236}">
                    <a16:creationId xmlns:a16="http://schemas.microsoft.com/office/drawing/2014/main" id="{FE475E5D-8646-4FC9-BFFB-619E2D0E2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4" name="Rectangle 62">
                <a:extLst>
                  <a:ext uri="{FF2B5EF4-FFF2-40B4-BE49-F238E27FC236}">
                    <a16:creationId xmlns:a16="http://schemas.microsoft.com/office/drawing/2014/main" id="{3D36A72E-C554-4C3C-9B1B-6CB10E5F6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A4E6F93-4FD1-43BD-92BD-564F60D0B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6" name="Rectangle 64">
                <a:extLst>
                  <a:ext uri="{FF2B5EF4-FFF2-40B4-BE49-F238E27FC236}">
                    <a16:creationId xmlns:a16="http://schemas.microsoft.com/office/drawing/2014/main" id="{91390BA3-956A-4FEA-961B-6154DE6FB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7" name="Rectangle 65">
                <a:extLst>
                  <a:ext uri="{FF2B5EF4-FFF2-40B4-BE49-F238E27FC236}">
                    <a16:creationId xmlns:a16="http://schemas.microsoft.com/office/drawing/2014/main" id="{3BDA4482-76BD-4B95-9A99-C9D97E68F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8" name="Rectangle 66">
                <a:extLst>
                  <a:ext uri="{FF2B5EF4-FFF2-40B4-BE49-F238E27FC236}">
                    <a16:creationId xmlns:a16="http://schemas.microsoft.com/office/drawing/2014/main" id="{7C89DCF1-7783-4715-A5F6-F69C325A8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9" name="Rectangle 67">
                <a:extLst>
                  <a:ext uri="{FF2B5EF4-FFF2-40B4-BE49-F238E27FC236}">
                    <a16:creationId xmlns:a16="http://schemas.microsoft.com/office/drawing/2014/main" id="{C358A697-8E33-4B4A-8E88-7C19923AD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0" name="Rectangle 68">
                <a:extLst>
                  <a:ext uri="{FF2B5EF4-FFF2-40B4-BE49-F238E27FC236}">
                    <a16:creationId xmlns:a16="http://schemas.microsoft.com/office/drawing/2014/main" id="{8716A687-A14A-4B91-AB47-EC1722A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1" name="Rectangle 69">
                <a:extLst>
                  <a:ext uri="{FF2B5EF4-FFF2-40B4-BE49-F238E27FC236}">
                    <a16:creationId xmlns:a16="http://schemas.microsoft.com/office/drawing/2014/main" id="{3597BC4D-A8AB-476D-A463-DDA92D619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2" name="Rectangle 70">
                <a:extLst>
                  <a:ext uri="{FF2B5EF4-FFF2-40B4-BE49-F238E27FC236}">
                    <a16:creationId xmlns:a16="http://schemas.microsoft.com/office/drawing/2014/main" id="{3D5FE933-374E-4D22-95B5-F8B154CFC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3" name="Rectangle 71">
                <a:extLst>
                  <a:ext uri="{FF2B5EF4-FFF2-40B4-BE49-F238E27FC236}">
                    <a16:creationId xmlns:a16="http://schemas.microsoft.com/office/drawing/2014/main" id="{4DA4C424-BC57-46B1-8A19-98F4A1F4B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4" name="Rectangle 72">
                <a:extLst>
                  <a:ext uri="{FF2B5EF4-FFF2-40B4-BE49-F238E27FC236}">
                    <a16:creationId xmlns:a16="http://schemas.microsoft.com/office/drawing/2014/main" id="{8072EEA5-91EE-47E9-9C82-96966E37C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5" name="Rectangle 73">
                <a:extLst>
                  <a:ext uri="{FF2B5EF4-FFF2-40B4-BE49-F238E27FC236}">
                    <a16:creationId xmlns:a16="http://schemas.microsoft.com/office/drawing/2014/main" id="{D2366CD8-B517-40C0-8E52-217CE8F16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6" name="Rectangle 74">
                <a:extLst>
                  <a:ext uri="{FF2B5EF4-FFF2-40B4-BE49-F238E27FC236}">
                    <a16:creationId xmlns:a16="http://schemas.microsoft.com/office/drawing/2014/main" id="{2739573F-C01A-4A42-BDB4-F8717CD6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7" name="Rectangle 75">
                <a:extLst>
                  <a:ext uri="{FF2B5EF4-FFF2-40B4-BE49-F238E27FC236}">
                    <a16:creationId xmlns:a16="http://schemas.microsoft.com/office/drawing/2014/main" id="{94A56444-668B-41B0-8986-65EB2B4A3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8" name="Rectangle 76">
                <a:extLst>
                  <a:ext uri="{FF2B5EF4-FFF2-40B4-BE49-F238E27FC236}">
                    <a16:creationId xmlns:a16="http://schemas.microsoft.com/office/drawing/2014/main" id="{B2CFF404-368E-4A76-A2CA-471611869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9" name="Rectangle 77">
                <a:extLst>
                  <a:ext uri="{FF2B5EF4-FFF2-40B4-BE49-F238E27FC236}">
                    <a16:creationId xmlns:a16="http://schemas.microsoft.com/office/drawing/2014/main" id="{3B1857CC-9DC7-43E3-98B6-0DCBB2DC1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0" name="Rectangle 78">
                <a:extLst>
                  <a:ext uri="{FF2B5EF4-FFF2-40B4-BE49-F238E27FC236}">
                    <a16:creationId xmlns:a16="http://schemas.microsoft.com/office/drawing/2014/main" id="{13C3C468-F3E2-4B75-BB66-184F85DD0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1" name="Rectangle 79">
                <a:extLst>
                  <a:ext uri="{FF2B5EF4-FFF2-40B4-BE49-F238E27FC236}">
                    <a16:creationId xmlns:a16="http://schemas.microsoft.com/office/drawing/2014/main" id="{1A0E9336-6E7F-4174-BB8B-7B675743A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2" name="Rectangle 80">
                <a:extLst>
                  <a:ext uri="{FF2B5EF4-FFF2-40B4-BE49-F238E27FC236}">
                    <a16:creationId xmlns:a16="http://schemas.microsoft.com/office/drawing/2014/main" id="{1AB6293C-8454-4149-8126-EFE23BCE4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3" name="Rectangle 81">
                <a:extLst>
                  <a:ext uri="{FF2B5EF4-FFF2-40B4-BE49-F238E27FC236}">
                    <a16:creationId xmlns:a16="http://schemas.microsoft.com/office/drawing/2014/main" id="{BAE4953B-46B2-4552-8D6A-C67D4FCB3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4" name="Rectangle 82">
                <a:extLst>
                  <a:ext uri="{FF2B5EF4-FFF2-40B4-BE49-F238E27FC236}">
                    <a16:creationId xmlns:a16="http://schemas.microsoft.com/office/drawing/2014/main" id="{40C5CC0E-449E-4E60-822F-5A4AB69E5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5" name="Rectangle 83">
                <a:extLst>
                  <a:ext uri="{FF2B5EF4-FFF2-40B4-BE49-F238E27FC236}">
                    <a16:creationId xmlns:a16="http://schemas.microsoft.com/office/drawing/2014/main" id="{B2688373-3DD7-4956-8759-7CB2AF735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6" name="Rectangle 84">
                <a:extLst>
                  <a:ext uri="{FF2B5EF4-FFF2-40B4-BE49-F238E27FC236}">
                    <a16:creationId xmlns:a16="http://schemas.microsoft.com/office/drawing/2014/main" id="{50B8E454-F10F-456B-81ED-301B191CA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60ABA5C-8D36-4AAD-9494-669B8A3E9E86}"/>
                </a:ext>
              </a:extLst>
            </p:cNvPr>
            <p:cNvGrpSpPr/>
            <p:nvPr/>
          </p:nvGrpSpPr>
          <p:grpSpPr>
            <a:xfrm>
              <a:off x="354110" y="6402442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id="{9006E5F9-87EA-4BFF-AC26-08D7B4E6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" name="Rectangle 60">
                <a:extLst>
                  <a:ext uri="{FF2B5EF4-FFF2-40B4-BE49-F238E27FC236}">
                    <a16:creationId xmlns:a16="http://schemas.microsoft.com/office/drawing/2014/main" id="{40F26277-619B-41A3-9D5F-A02E6914E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" name="Rectangle 61">
                <a:extLst>
                  <a:ext uri="{FF2B5EF4-FFF2-40B4-BE49-F238E27FC236}">
                    <a16:creationId xmlns:a16="http://schemas.microsoft.com/office/drawing/2014/main" id="{23DB5C85-827B-49AF-BC96-24E7ABDAD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" name="Rectangle 62">
                <a:extLst>
                  <a:ext uri="{FF2B5EF4-FFF2-40B4-BE49-F238E27FC236}">
                    <a16:creationId xmlns:a16="http://schemas.microsoft.com/office/drawing/2014/main" id="{847A0A99-2056-4E0E-8A5A-2CBCA33AF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5474EE8D-D88A-47FF-9107-09082030E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id="{0EC4B1DB-FB22-4303-B2D7-5E60C557A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id="{B5127279-9249-47F2-8A42-1F7F68517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" name="Rectangle 66">
                <a:extLst>
                  <a:ext uri="{FF2B5EF4-FFF2-40B4-BE49-F238E27FC236}">
                    <a16:creationId xmlns:a16="http://schemas.microsoft.com/office/drawing/2014/main" id="{4BE3E747-CD2D-4EA9-8A1C-AFC94F640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" name="Rectangle 67">
                <a:extLst>
                  <a:ext uri="{FF2B5EF4-FFF2-40B4-BE49-F238E27FC236}">
                    <a16:creationId xmlns:a16="http://schemas.microsoft.com/office/drawing/2014/main" id="{844450CC-44D2-4CFB-9D82-BA80F0CA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" name="Rectangle 68">
                <a:extLst>
                  <a:ext uri="{FF2B5EF4-FFF2-40B4-BE49-F238E27FC236}">
                    <a16:creationId xmlns:a16="http://schemas.microsoft.com/office/drawing/2014/main" id="{56C9C6B8-074B-4807-A953-D5D69AEE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" name="Rectangle 69">
                <a:extLst>
                  <a:ext uri="{FF2B5EF4-FFF2-40B4-BE49-F238E27FC236}">
                    <a16:creationId xmlns:a16="http://schemas.microsoft.com/office/drawing/2014/main" id="{55A940DF-BE4B-4046-BF7D-7BBB8316F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" name="Rectangle 70">
                <a:extLst>
                  <a:ext uri="{FF2B5EF4-FFF2-40B4-BE49-F238E27FC236}">
                    <a16:creationId xmlns:a16="http://schemas.microsoft.com/office/drawing/2014/main" id="{79FECFE2-55AB-4195-B4F2-F1831B090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7" name="Rectangle 71">
                <a:extLst>
                  <a:ext uri="{FF2B5EF4-FFF2-40B4-BE49-F238E27FC236}">
                    <a16:creationId xmlns:a16="http://schemas.microsoft.com/office/drawing/2014/main" id="{F78BF45E-3F1B-4CCF-AB55-6AACA1D79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8" name="Rectangle 72">
                <a:extLst>
                  <a:ext uri="{FF2B5EF4-FFF2-40B4-BE49-F238E27FC236}">
                    <a16:creationId xmlns:a16="http://schemas.microsoft.com/office/drawing/2014/main" id="{CEAEA0D2-DAF5-42AD-824D-BF0A0786A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9" name="Rectangle 73">
                <a:extLst>
                  <a:ext uri="{FF2B5EF4-FFF2-40B4-BE49-F238E27FC236}">
                    <a16:creationId xmlns:a16="http://schemas.microsoft.com/office/drawing/2014/main" id="{2616B93B-15A3-4A25-B322-A4A33479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0" name="Rectangle 74">
                <a:extLst>
                  <a:ext uri="{FF2B5EF4-FFF2-40B4-BE49-F238E27FC236}">
                    <a16:creationId xmlns:a16="http://schemas.microsoft.com/office/drawing/2014/main" id="{26C24972-CC21-4F79-908A-8F7EEF3C3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1" name="Rectangle 75">
                <a:extLst>
                  <a:ext uri="{FF2B5EF4-FFF2-40B4-BE49-F238E27FC236}">
                    <a16:creationId xmlns:a16="http://schemas.microsoft.com/office/drawing/2014/main" id="{FD7C3FD5-0F89-4B6D-AC87-8001A0810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2" name="Rectangle 76">
                <a:extLst>
                  <a:ext uri="{FF2B5EF4-FFF2-40B4-BE49-F238E27FC236}">
                    <a16:creationId xmlns:a16="http://schemas.microsoft.com/office/drawing/2014/main" id="{B03C108E-68F6-4221-BC40-C5E3C190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3" name="Rectangle 77">
                <a:extLst>
                  <a:ext uri="{FF2B5EF4-FFF2-40B4-BE49-F238E27FC236}">
                    <a16:creationId xmlns:a16="http://schemas.microsoft.com/office/drawing/2014/main" id="{AEE8C851-520C-4A98-839F-17DEECB4C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4" name="Rectangle 78">
                <a:extLst>
                  <a:ext uri="{FF2B5EF4-FFF2-40B4-BE49-F238E27FC236}">
                    <a16:creationId xmlns:a16="http://schemas.microsoft.com/office/drawing/2014/main" id="{64CDD37E-8761-499B-B591-D1B68A0C6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5" name="Rectangle 79">
                <a:extLst>
                  <a:ext uri="{FF2B5EF4-FFF2-40B4-BE49-F238E27FC236}">
                    <a16:creationId xmlns:a16="http://schemas.microsoft.com/office/drawing/2014/main" id="{CF1D9CFA-A92A-4012-8DBE-A1AFE416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6" name="Rectangle 80">
                <a:extLst>
                  <a:ext uri="{FF2B5EF4-FFF2-40B4-BE49-F238E27FC236}">
                    <a16:creationId xmlns:a16="http://schemas.microsoft.com/office/drawing/2014/main" id="{5B28FF0B-0B00-4C89-9B32-5FCEE8CF7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7" name="Rectangle 81">
                <a:extLst>
                  <a:ext uri="{FF2B5EF4-FFF2-40B4-BE49-F238E27FC236}">
                    <a16:creationId xmlns:a16="http://schemas.microsoft.com/office/drawing/2014/main" id="{3F39461F-D7C3-4741-A3BF-B2B81AC1B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8" name="Rectangle 82">
                <a:extLst>
                  <a:ext uri="{FF2B5EF4-FFF2-40B4-BE49-F238E27FC236}">
                    <a16:creationId xmlns:a16="http://schemas.microsoft.com/office/drawing/2014/main" id="{B209DBFB-FB6A-41D4-B8FD-371C1627C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9" name="Rectangle 83">
                <a:extLst>
                  <a:ext uri="{FF2B5EF4-FFF2-40B4-BE49-F238E27FC236}">
                    <a16:creationId xmlns:a16="http://schemas.microsoft.com/office/drawing/2014/main" id="{9851ABD3-4B24-43E9-8246-B439DE289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0" name="Rectangle 84">
                <a:extLst>
                  <a:ext uri="{FF2B5EF4-FFF2-40B4-BE49-F238E27FC236}">
                    <a16:creationId xmlns:a16="http://schemas.microsoft.com/office/drawing/2014/main" id="{C66181AB-B727-41A6-A789-CF6AAB689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8ACDF83-3992-49FB-93C3-FD7BBB55C9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7123" y="607234"/>
            <a:ext cx="6933933" cy="4386230"/>
          </a:xfrm>
          <a:custGeom>
            <a:avLst/>
            <a:gdLst>
              <a:gd name="connsiteX0" fmla="*/ 387523 w 6932127"/>
              <a:gd name="connsiteY0" fmla="*/ 0 h 4386230"/>
              <a:gd name="connsiteX1" fmla="*/ 6544604 w 6932127"/>
              <a:gd name="connsiteY1" fmla="*/ 0 h 4386230"/>
              <a:gd name="connsiteX2" fmla="*/ 6932127 w 6932127"/>
              <a:gd name="connsiteY2" fmla="*/ 387523 h 4386230"/>
              <a:gd name="connsiteX3" fmla="*/ 6932127 w 6932127"/>
              <a:gd name="connsiteY3" fmla="*/ 3998707 h 4386230"/>
              <a:gd name="connsiteX4" fmla="*/ 6544604 w 6932127"/>
              <a:gd name="connsiteY4" fmla="*/ 4386230 h 4386230"/>
              <a:gd name="connsiteX5" fmla="*/ 387523 w 6932127"/>
              <a:gd name="connsiteY5" fmla="*/ 4386230 h 4386230"/>
              <a:gd name="connsiteX6" fmla="*/ 0 w 6932127"/>
              <a:gd name="connsiteY6" fmla="*/ 3998707 h 4386230"/>
              <a:gd name="connsiteX7" fmla="*/ 0 w 6932127"/>
              <a:gd name="connsiteY7" fmla="*/ 387523 h 4386230"/>
              <a:gd name="connsiteX8" fmla="*/ 387523 w 6932127"/>
              <a:gd name="connsiteY8" fmla="*/ 0 h 4386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32127" h="4386230">
                <a:moveTo>
                  <a:pt x="387523" y="0"/>
                </a:moveTo>
                <a:lnTo>
                  <a:pt x="6544604" y="0"/>
                </a:lnTo>
                <a:cubicBezTo>
                  <a:pt x="6758627" y="0"/>
                  <a:pt x="6932127" y="173500"/>
                  <a:pt x="6932127" y="387523"/>
                </a:cubicBezTo>
                <a:lnTo>
                  <a:pt x="6932127" y="3998707"/>
                </a:lnTo>
                <a:cubicBezTo>
                  <a:pt x="6932127" y="4212730"/>
                  <a:pt x="6758627" y="4386230"/>
                  <a:pt x="6544604" y="4386230"/>
                </a:cubicBezTo>
                <a:lnTo>
                  <a:pt x="387523" y="4386230"/>
                </a:lnTo>
                <a:cubicBezTo>
                  <a:pt x="173500" y="4386230"/>
                  <a:pt x="0" y="4212730"/>
                  <a:pt x="0" y="3998707"/>
                </a:cubicBezTo>
                <a:lnTo>
                  <a:pt x="0" y="387523"/>
                </a:lnTo>
                <a:cubicBezTo>
                  <a:pt x="0" y="173500"/>
                  <a:pt x="173500" y="0"/>
                  <a:pt x="387523" y="0"/>
                </a:cubicBezTo>
                <a:close/>
              </a:path>
            </a:pathLst>
          </a:custGeom>
          <a:solidFill>
            <a:schemeClr val="accent3"/>
          </a:solidFill>
          <a:effectLst>
            <a:outerShdw blurRad="635000" dist="825500" dir="9600000" algn="tr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3665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at we do?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C1607FC-4025-4535-B960-C423F1504CE5}"/>
              </a:ext>
            </a:extLst>
          </p:cNvPr>
          <p:cNvGrpSpPr/>
          <p:nvPr userDrawn="1"/>
        </p:nvGrpSpPr>
        <p:grpSpPr>
          <a:xfrm>
            <a:off x="354202" y="326572"/>
            <a:ext cx="11483595" cy="6185861"/>
            <a:chOff x="354110" y="326571"/>
            <a:chExt cx="11480604" cy="6185861"/>
          </a:xfrm>
          <a:solidFill>
            <a:schemeClr val="accent1">
              <a:lumMod val="90000"/>
              <a:lumOff val="10000"/>
              <a:alpha val="2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651BEEC-E6AC-4E4B-9B88-D2F823311FDE}"/>
                </a:ext>
              </a:extLst>
            </p:cNvPr>
            <p:cNvGrpSpPr/>
            <p:nvPr/>
          </p:nvGrpSpPr>
          <p:grpSpPr>
            <a:xfrm>
              <a:off x="354110" y="326571"/>
              <a:ext cx="11480604" cy="109990"/>
              <a:chOff x="354110" y="326571"/>
              <a:chExt cx="11480604" cy="109990"/>
            </a:xfrm>
            <a:grpFill/>
          </p:grpSpPr>
          <p:sp>
            <p:nvSpPr>
              <p:cNvPr id="337" name="Rectangle 5">
                <a:extLst>
                  <a:ext uri="{FF2B5EF4-FFF2-40B4-BE49-F238E27FC236}">
                    <a16:creationId xmlns:a16="http://schemas.microsoft.com/office/drawing/2014/main" id="{85C298FF-97F9-4147-B827-D8E5136C2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8" name="Rectangle 6">
                <a:extLst>
                  <a:ext uri="{FF2B5EF4-FFF2-40B4-BE49-F238E27FC236}">
                    <a16:creationId xmlns:a16="http://schemas.microsoft.com/office/drawing/2014/main" id="{9408EFDD-1492-4223-8E65-A093D2F1B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9" name="Rectangle 7">
                <a:extLst>
                  <a:ext uri="{FF2B5EF4-FFF2-40B4-BE49-F238E27FC236}">
                    <a16:creationId xmlns:a16="http://schemas.microsoft.com/office/drawing/2014/main" id="{F894E7F8-7101-42ED-9EE3-85F58C6E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0" name="Rectangle 8">
                <a:extLst>
                  <a:ext uri="{FF2B5EF4-FFF2-40B4-BE49-F238E27FC236}">
                    <a16:creationId xmlns:a16="http://schemas.microsoft.com/office/drawing/2014/main" id="{877C8C7E-1793-4536-97A4-63A3591EF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1" name="Rectangle 9">
                <a:extLst>
                  <a:ext uri="{FF2B5EF4-FFF2-40B4-BE49-F238E27FC236}">
                    <a16:creationId xmlns:a16="http://schemas.microsoft.com/office/drawing/2014/main" id="{077D2BC4-41B3-4D98-84CA-A2503EF13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2" name="Rectangle 10">
                <a:extLst>
                  <a:ext uri="{FF2B5EF4-FFF2-40B4-BE49-F238E27FC236}">
                    <a16:creationId xmlns:a16="http://schemas.microsoft.com/office/drawing/2014/main" id="{DE4270DF-458E-4975-B86F-E605B966C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3" name="Rectangle 11">
                <a:extLst>
                  <a:ext uri="{FF2B5EF4-FFF2-40B4-BE49-F238E27FC236}">
                    <a16:creationId xmlns:a16="http://schemas.microsoft.com/office/drawing/2014/main" id="{5334B1DA-DE9D-46A4-B1CC-07D8B5B37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4" name="Rectangle 12">
                <a:extLst>
                  <a:ext uri="{FF2B5EF4-FFF2-40B4-BE49-F238E27FC236}">
                    <a16:creationId xmlns:a16="http://schemas.microsoft.com/office/drawing/2014/main" id="{1CF1EF4A-5FEC-4B62-A622-2DEE7B72C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5" name="Rectangle 13">
                <a:extLst>
                  <a:ext uri="{FF2B5EF4-FFF2-40B4-BE49-F238E27FC236}">
                    <a16:creationId xmlns:a16="http://schemas.microsoft.com/office/drawing/2014/main" id="{322BDF90-AD9B-4F68-8F1B-8AE6FD1E4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6" name="Rectangle 14">
                <a:extLst>
                  <a:ext uri="{FF2B5EF4-FFF2-40B4-BE49-F238E27FC236}">
                    <a16:creationId xmlns:a16="http://schemas.microsoft.com/office/drawing/2014/main" id="{93F9BC3E-2349-4557-A942-FF58D3497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7" name="Rectangle 15">
                <a:extLst>
                  <a:ext uri="{FF2B5EF4-FFF2-40B4-BE49-F238E27FC236}">
                    <a16:creationId xmlns:a16="http://schemas.microsoft.com/office/drawing/2014/main" id="{D4E479F8-DBB7-4E24-82DB-9187E1DA1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8" name="Rectangle 16">
                <a:extLst>
                  <a:ext uri="{FF2B5EF4-FFF2-40B4-BE49-F238E27FC236}">
                    <a16:creationId xmlns:a16="http://schemas.microsoft.com/office/drawing/2014/main" id="{88729413-47AC-4DEA-A613-0B6158FCB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9" name="Rectangle 17">
                <a:extLst>
                  <a:ext uri="{FF2B5EF4-FFF2-40B4-BE49-F238E27FC236}">
                    <a16:creationId xmlns:a16="http://schemas.microsoft.com/office/drawing/2014/main" id="{20F824DD-152A-4F6D-952E-24ADD1A8C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0" name="Rectangle 18">
                <a:extLst>
                  <a:ext uri="{FF2B5EF4-FFF2-40B4-BE49-F238E27FC236}">
                    <a16:creationId xmlns:a16="http://schemas.microsoft.com/office/drawing/2014/main" id="{951C09E8-C755-4AEB-9C27-AE9621753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1" name="Rectangle 19">
                <a:extLst>
                  <a:ext uri="{FF2B5EF4-FFF2-40B4-BE49-F238E27FC236}">
                    <a16:creationId xmlns:a16="http://schemas.microsoft.com/office/drawing/2014/main" id="{32F64432-EE66-40C8-A67A-FA722F75D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2" name="Rectangle 20">
                <a:extLst>
                  <a:ext uri="{FF2B5EF4-FFF2-40B4-BE49-F238E27FC236}">
                    <a16:creationId xmlns:a16="http://schemas.microsoft.com/office/drawing/2014/main" id="{29005991-F871-4DFB-9517-DCB334B68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3" name="Rectangle 21">
                <a:extLst>
                  <a:ext uri="{FF2B5EF4-FFF2-40B4-BE49-F238E27FC236}">
                    <a16:creationId xmlns:a16="http://schemas.microsoft.com/office/drawing/2014/main" id="{1C601034-B07F-4FCA-B65F-4BA94F1FE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4" name="Rectangle 22">
                <a:extLst>
                  <a:ext uri="{FF2B5EF4-FFF2-40B4-BE49-F238E27FC236}">
                    <a16:creationId xmlns:a16="http://schemas.microsoft.com/office/drawing/2014/main" id="{A3C10F51-A92E-4F5D-841E-2495E85B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5" name="Rectangle 23">
                <a:extLst>
                  <a:ext uri="{FF2B5EF4-FFF2-40B4-BE49-F238E27FC236}">
                    <a16:creationId xmlns:a16="http://schemas.microsoft.com/office/drawing/2014/main" id="{8656C742-4C71-41EC-9EED-8A0FF35A8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6" name="Rectangle 24">
                <a:extLst>
                  <a:ext uri="{FF2B5EF4-FFF2-40B4-BE49-F238E27FC236}">
                    <a16:creationId xmlns:a16="http://schemas.microsoft.com/office/drawing/2014/main" id="{DD7837C0-45DC-47B0-8EB6-E1AFA3DF2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7" name="Rectangle 25">
                <a:extLst>
                  <a:ext uri="{FF2B5EF4-FFF2-40B4-BE49-F238E27FC236}">
                    <a16:creationId xmlns:a16="http://schemas.microsoft.com/office/drawing/2014/main" id="{C6C4A808-47AA-4933-B20F-A80BEEFB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8" name="Rectangle 26">
                <a:extLst>
                  <a:ext uri="{FF2B5EF4-FFF2-40B4-BE49-F238E27FC236}">
                    <a16:creationId xmlns:a16="http://schemas.microsoft.com/office/drawing/2014/main" id="{1916F620-2E67-4716-A335-AA9D0F9A9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9" name="Rectangle 27">
                <a:extLst>
                  <a:ext uri="{FF2B5EF4-FFF2-40B4-BE49-F238E27FC236}">
                    <a16:creationId xmlns:a16="http://schemas.microsoft.com/office/drawing/2014/main" id="{54529738-34CA-43C1-9448-C6D7594E3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0" name="Rectangle 28">
                <a:extLst>
                  <a:ext uri="{FF2B5EF4-FFF2-40B4-BE49-F238E27FC236}">
                    <a16:creationId xmlns:a16="http://schemas.microsoft.com/office/drawing/2014/main" id="{AB2B254B-6166-4F70-A263-5F5630C8A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1" name="Rectangle 29">
                <a:extLst>
                  <a:ext uri="{FF2B5EF4-FFF2-40B4-BE49-F238E27FC236}">
                    <a16:creationId xmlns:a16="http://schemas.microsoft.com/office/drawing/2014/main" id="{CC179163-7F45-4275-B900-184CA908E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2" name="Rectangle 30">
                <a:extLst>
                  <a:ext uri="{FF2B5EF4-FFF2-40B4-BE49-F238E27FC236}">
                    <a16:creationId xmlns:a16="http://schemas.microsoft.com/office/drawing/2014/main" id="{A16179B1-495E-40B6-BA3E-4FE45BD06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C022AE-7DA1-4DBC-B4FA-A550170E3244}"/>
                </a:ext>
              </a:extLst>
            </p:cNvPr>
            <p:cNvGrpSpPr/>
            <p:nvPr/>
          </p:nvGrpSpPr>
          <p:grpSpPr>
            <a:xfrm>
              <a:off x="354110" y="833283"/>
              <a:ext cx="11480604" cy="108822"/>
              <a:chOff x="354110" y="834963"/>
              <a:chExt cx="11480604" cy="108822"/>
            </a:xfrm>
            <a:grpFill/>
          </p:grpSpPr>
          <p:sp>
            <p:nvSpPr>
              <p:cNvPr id="311" name="Rectangle 32">
                <a:extLst>
                  <a:ext uri="{FF2B5EF4-FFF2-40B4-BE49-F238E27FC236}">
                    <a16:creationId xmlns:a16="http://schemas.microsoft.com/office/drawing/2014/main" id="{E6CEC545-E6D9-4264-BEA6-119B54AE4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2" name="Rectangle 33">
                <a:extLst>
                  <a:ext uri="{FF2B5EF4-FFF2-40B4-BE49-F238E27FC236}">
                    <a16:creationId xmlns:a16="http://schemas.microsoft.com/office/drawing/2014/main" id="{60C7E7B9-97E8-4AE1-A9F0-162381B38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3" name="Rectangle 34">
                <a:extLst>
                  <a:ext uri="{FF2B5EF4-FFF2-40B4-BE49-F238E27FC236}">
                    <a16:creationId xmlns:a16="http://schemas.microsoft.com/office/drawing/2014/main" id="{BC9E105B-3AD3-4AC9-8C4E-3DABA3F82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4" name="Rectangle 35">
                <a:extLst>
                  <a:ext uri="{FF2B5EF4-FFF2-40B4-BE49-F238E27FC236}">
                    <a16:creationId xmlns:a16="http://schemas.microsoft.com/office/drawing/2014/main" id="{B10232F8-CE74-495F-B906-B4B22370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5" name="Rectangle 36">
                <a:extLst>
                  <a:ext uri="{FF2B5EF4-FFF2-40B4-BE49-F238E27FC236}">
                    <a16:creationId xmlns:a16="http://schemas.microsoft.com/office/drawing/2014/main" id="{377EBFB6-EE61-435B-A0EA-67D67D892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6" name="Rectangle 37">
                <a:extLst>
                  <a:ext uri="{FF2B5EF4-FFF2-40B4-BE49-F238E27FC236}">
                    <a16:creationId xmlns:a16="http://schemas.microsoft.com/office/drawing/2014/main" id="{7837C467-758B-463F-B551-93C783E12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7" name="Rectangle 38">
                <a:extLst>
                  <a:ext uri="{FF2B5EF4-FFF2-40B4-BE49-F238E27FC236}">
                    <a16:creationId xmlns:a16="http://schemas.microsoft.com/office/drawing/2014/main" id="{C77A01F7-C261-4381-86C3-4C89EE66C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8" name="Rectangle 39">
                <a:extLst>
                  <a:ext uri="{FF2B5EF4-FFF2-40B4-BE49-F238E27FC236}">
                    <a16:creationId xmlns:a16="http://schemas.microsoft.com/office/drawing/2014/main" id="{7477D541-DCD7-4A47-BAD6-421CE795D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9" name="Rectangle 40">
                <a:extLst>
                  <a:ext uri="{FF2B5EF4-FFF2-40B4-BE49-F238E27FC236}">
                    <a16:creationId xmlns:a16="http://schemas.microsoft.com/office/drawing/2014/main" id="{4E64ADB5-6C15-4DFA-A1D8-CCB52869E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0" name="Rectangle 41">
                <a:extLst>
                  <a:ext uri="{FF2B5EF4-FFF2-40B4-BE49-F238E27FC236}">
                    <a16:creationId xmlns:a16="http://schemas.microsoft.com/office/drawing/2014/main" id="{AC57F5E1-8997-4B18-B946-EC6DFA386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1" name="Rectangle 42">
                <a:extLst>
                  <a:ext uri="{FF2B5EF4-FFF2-40B4-BE49-F238E27FC236}">
                    <a16:creationId xmlns:a16="http://schemas.microsoft.com/office/drawing/2014/main" id="{AC1B45CA-8F96-41DA-A93A-FD14080BE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2" name="Rectangle 43">
                <a:extLst>
                  <a:ext uri="{FF2B5EF4-FFF2-40B4-BE49-F238E27FC236}">
                    <a16:creationId xmlns:a16="http://schemas.microsoft.com/office/drawing/2014/main" id="{703118E8-5E3B-4DFA-9921-369E22CA0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3" name="Rectangle 44">
                <a:extLst>
                  <a:ext uri="{FF2B5EF4-FFF2-40B4-BE49-F238E27FC236}">
                    <a16:creationId xmlns:a16="http://schemas.microsoft.com/office/drawing/2014/main" id="{ED301010-E5DC-4676-A476-7C14D84A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4" name="Rectangle 45">
                <a:extLst>
                  <a:ext uri="{FF2B5EF4-FFF2-40B4-BE49-F238E27FC236}">
                    <a16:creationId xmlns:a16="http://schemas.microsoft.com/office/drawing/2014/main" id="{37F85CBA-9F8F-490A-A6C5-555D548FD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5" name="Rectangle 46">
                <a:extLst>
                  <a:ext uri="{FF2B5EF4-FFF2-40B4-BE49-F238E27FC236}">
                    <a16:creationId xmlns:a16="http://schemas.microsoft.com/office/drawing/2014/main" id="{4CDDB648-0406-4415-9B3A-F56F9D7B2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6" name="Rectangle 47">
                <a:extLst>
                  <a:ext uri="{FF2B5EF4-FFF2-40B4-BE49-F238E27FC236}">
                    <a16:creationId xmlns:a16="http://schemas.microsoft.com/office/drawing/2014/main" id="{9656844F-AFE3-4957-A69F-F4A848FEF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7" name="Rectangle 48">
                <a:extLst>
                  <a:ext uri="{FF2B5EF4-FFF2-40B4-BE49-F238E27FC236}">
                    <a16:creationId xmlns:a16="http://schemas.microsoft.com/office/drawing/2014/main" id="{5A3A99BA-4854-4231-B6BB-888D83A01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8" name="Rectangle 49">
                <a:extLst>
                  <a:ext uri="{FF2B5EF4-FFF2-40B4-BE49-F238E27FC236}">
                    <a16:creationId xmlns:a16="http://schemas.microsoft.com/office/drawing/2014/main" id="{22B51AD2-0C6E-467F-A47F-34DAB5BB7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9" name="Rectangle 50">
                <a:extLst>
                  <a:ext uri="{FF2B5EF4-FFF2-40B4-BE49-F238E27FC236}">
                    <a16:creationId xmlns:a16="http://schemas.microsoft.com/office/drawing/2014/main" id="{EDE14BA8-EBD0-4206-8FB2-6B9E4AB28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0" name="Rectangle 51">
                <a:extLst>
                  <a:ext uri="{FF2B5EF4-FFF2-40B4-BE49-F238E27FC236}">
                    <a16:creationId xmlns:a16="http://schemas.microsoft.com/office/drawing/2014/main" id="{F2846FEF-2688-4964-A02B-231009108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1" name="Rectangle 52">
                <a:extLst>
                  <a:ext uri="{FF2B5EF4-FFF2-40B4-BE49-F238E27FC236}">
                    <a16:creationId xmlns:a16="http://schemas.microsoft.com/office/drawing/2014/main" id="{93E03F91-49D8-43EE-B637-0558AECB0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2" name="Rectangle 53">
                <a:extLst>
                  <a:ext uri="{FF2B5EF4-FFF2-40B4-BE49-F238E27FC236}">
                    <a16:creationId xmlns:a16="http://schemas.microsoft.com/office/drawing/2014/main" id="{25EB1B6D-371C-4129-8792-C87711A4D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3" name="Rectangle 54">
                <a:extLst>
                  <a:ext uri="{FF2B5EF4-FFF2-40B4-BE49-F238E27FC236}">
                    <a16:creationId xmlns:a16="http://schemas.microsoft.com/office/drawing/2014/main" id="{F0762AD7-4B47-41B5-90EC-26D5248FC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4" name="Rectangle 55">
                <a:extLst>
                  <a:ext uri="{FF2B5EF4-FFF2-40B4-BE49-F238E27FC236}">
                    <a16:creationId xmlns:a16="http://schemas.microsoft.com/office/drawing/2014/main" id="{77F5372A-DF0C-4EB4-8383-88ACAFBC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5" name="Rectangle 56">
                <a:extLst>
                  <a:ext uri="{FF2B5EF4-FFF2-40B4-BE49-F238E27FC236}">
                    <a16:creationId xmlns:a16="http://schemas.microsoft.com/office/drawing/2014/main" id="{E1647C36-4FD2-4648-B99F-D1A25055E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6" name="Rectangle 57">
                <a:extLst>
                  <a:ext uri="{FF2B5EF4-FFF2-40B4-BE49-F238E27FC236}">
                    <a16:creationId xmlns:a16="http://schemas.microsoft.com/office/drawing/2014/main" id="{ACEC7B34-ADAF-47D3-BF11-ED91BA7A1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6937529-B296-43D8-A41E-AB8B81312F52}"/>
                </a:ext>
              </a:extLst>
            </p:cNvPr>
            <p:cNvGrpSpPr/>
            <p:nvPr/>
          </p:nvGrpSpPr>
          <p:grpSpPr>
            <a:xfrm>
              <a:off x="354110" y="1338827"/>
              <a:ext cx="11480604" cy="109990"/>
              <a:chOff x="354110" y="1342187"/>
              <a:chExt cx="11480604" cy="109990"/>
            </a:xfrm>
            <a:grpFill/>
          </p:grpSpPr>
          <p:sp>
            <p:nvSpPr>
              <p:cNvPr id="285" name="Rectangle 59">
                <a:extLst>
                  <a:ext uri="{FF2B5EF4-FFF2-40B4-BE49-F238E27FC236}">
                    <a16:creationId xmlns:a16="http://schemas.microsoft.com/office/drawing/2014/main" id="{D5764D4B-1D40-4C27-A916-0AC8D9299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6" name="Rectangle 60">
                <a:extLst>
                  <a:ext uri="{FF2B5EF4-FFF2-40B4-BE49-F238E27FC236}">
                    <a16:creationId xmlns:a16="http://schemas.microsoft.com/office/drawing/2014/main" id="{8D6FB00B-87D1-4116-9000-867A2BDD9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7" name="Rectangle 61">
                <a:extLst>
                  <a:ext uri="{FF2B5EF4-FFF2-40B4-BE49-F238E27FC236}">
                    <a16:creationId xmlns:a16="http://schemas.microsoft.com/office/drawing/2014/main" id="{13141309-AB43-4A97-A80F-35655D9BF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8" name="Rectangle 62">
                <a:extLst>
                  <a:ext uri="{FF2B5EF4-FFF2-40B4-BE49-F238E27FC236}">
                    <a16:creationId xmlns:a16="http://schemas.microsoft.com/office/drawing/2014/main" id="{C9A0F710-6D9F-43AD-AC28-FF4E52165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9" name="Rectangle 63">
                <a:extLst>
                  <a:ext uri="{FF2B5EF4-FFF2-40B4-BE49-F238E27FC236}">
                    <a16:creationId xmlns:a16="http://schemas.microsoft.com/office/drawing/2014/main" id="{22D043F3-2F25-42E6-A0CC-C1417E8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0" name="Rectangle 64">
                <a:extLst>
                  <a:ext uri="{FF2B5EF4-FFF2-40B4-BE49-F238E27FC236}">
                    <a16:creationId xmlns:a16="http://schemas.microsoft.com/office/drawing/2014/main" id="{128AE702-54D4-4937-85C0-321F9B6D1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1" name="Rectangle 65">
                <a:extLst>
                  <a:ext uri="{FF2B5EF4-FFF2-40B4-BE49-F238E27FC236}">
                    <a16:creationId xmlns:a16="http://schemas.microsoft.com/office/drawing/2014/main" id="{495CD95D-8E09-4DE3-AD35-D07AE4DAC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2" name="Rectangle 66">
                <a:extLst>
                  <a:ext uri="{FF2B5EF4-FFF2-40B4-BE49-F238E27FC236}">
                    <a16:creationId xmlns:a16="http://schemas.microsoft.com/office/drawing/2014/main" id="{F9E349F8-478A-454D-B3EF-507AC5975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3" name="Rectangle 67">
                <a:extLst>
                  <a:ext uri="{FF2B5EF4-FFF2-40B4-BE49-F238E27FC236}">
                    <a16:creationId xmlns:a16="http://schemas.microsoft.com/office/drawing/2014/main" id="{038DA8FC-06DE-457C-A8EE-5A7FEC447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4" name="Rectangle 68">
                <a:extLst>
                  <a:ext uri="{FF2B5EF4-FFF2-40B4-BE49-F238E27FC236}">
                    <a16:creationId xmlns:a16="http://schemas.microsoft.com/office/drawing/2014/main" id="{37F3C727-E73B-4515-BA7B-40F081102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5" name="Rectangle 69">
                <a:extLst>
                  <a:ext uri="{FF2B5EF4-FFF2-40B4-BE49-F238E27FC236}">
                    <a16:creationId xmlns:a16="http://schemas.microsoft.com/office/drawing/2014/main" id="{7ACA813C-C067-4264-85A3-D6CC63AFF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6" name="Rectangle 70">
                <a:extLst>
                  <a:ext uri="{FF2B5EF4-FFF2-40B4-BE49-F238E27FC236}">
                    <a16:creationId xmlns:a16="http://schemas.microsoft.com/office/drawing/2014/main" id="{7F1EFEF0-7477-4565-8B37-7950FACA6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7" name="Rectangle 71">
                <a:extLst>
                  <a:ext uri="{FF2B5EF4-FFF2-40B4-BE49-F238E27FC236}">
                    <a16:creationId xmlns:a16="http://schemas.microsoft.com/office/drawing/2014/main" id="{F425C54F-BDFC-4555-881A-B6F267624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8" name="Rectangle 72">
                <a:extLst>
                  <a:ext uri="{FF2B5EF4-FFF2-40B4-BE49-F238E27FC236}">
                    <a16:creationId xmlns:a16="http://schemas.microsoft.com/office/drawing/2014/main" id="{213AFED9-7175-4A0D-92DC-B39BAE0FD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9" name="Rectangle 73">
                <a:extLst>
                  <a:ext uri="{FF2B5EF4-FFF2-40B4-BE49-F238E27FC236}">
                    <a16:creationId xmlns:a16="http://schemas.microsoft.com/office/drawing/2014/main" id="{9E4FCFC2-A1ED-453A-B612-E5E0B39C2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0" name="Rectangle 74">
                <a:extLst>
                  <a:ext uri="{FF2B5EF4-FFF2-40B4-BE49-F238E27FC236}">
                    <a16:creationId xmlns:a16="http://schemas.microsoft.com/office/drawing/2014/main" id="{1C9D742B-9152-4EF7-A612-B519BF62C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1" name="Rectangle 75">
                <a:extLst>
                  <a:ext uri="{FF2B5EF4-FFF2-40B4-BE49-F238E27FC236}">
                    <a16:creationId xmlns:a16="http://schemas.microsoft.com/office/drawing/2014/main" id="{2149792F-282E-44D6-84AE-7D31FA24B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2" name="Rectangle 76">
                <a:extLst>
                  <a:ext uri="{FF2B5EF4-FFF2-40B4-BE49-F238E27FC236}">
                    <a16:creationId xmlns:a16="http://schemas.microsoft.com/office/drawing/2014/main" id="{BEAFEECA-B893-49C1-9039-812C4AF54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3" name="Rectangle 77">
                <a:extLst>
                  <a:ext uri="{FF2B5EF4-FFF2-40B4-BE49-F238E27FC236}">
                    <a16:creationId xmlns:a16="http://schemas.microsoft.com/office/drawing/2014/main" id="{122E4F71-6D60-47F1-8100-1C8190AAD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4" name="Rectangle 78">
                <a:extLst>
                  <a:ext uri="{FF2B5EF4-FFF2-40B4-BE49-F238E27FC236}">
                    <a16:creationId xmlns:a16="http://schemas.microsoft.com/office/drawing/2014/main" id="{E9A54785-45A1-4BC8-A85E-CA3EB19FF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5" name="Rectangle 79">
                <a:extLst>
                  <a:ext uri="{FF2B5EF4-FFF2-40B4-BE49-F238E27FC236}">
                    <a16:creationId xmlns:a16="http://schemas.microsoft.com/office/drawing/2014/main" id="{D765DC5F-87A3-4E46-88C5-F2101A294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6" name="Rectangle 80">
                <a:extLst>
                  <a:ext uri="{FF2B5EF4-FFF2-40B4-BE49-F238E27FC236}">
                    <a16:creationId xmlns:a16="http://schemas.microsoft.com/office/drawing/2014/main" id="{644B6B17-5BBC-4A03-8899-52E7DF7FE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7" name="Rectangle 81">
                <a:extLst>
                  <a:ext uri="{FF2B5EF4-FFF2-40B4-BE49-F238E27FC236}">
                    <a16:creationId xmlns:a16="http://schemas.microsoft.com/office/drawing/2014/main" id="{987BE756-32EA-455B-8130-C8E83B1B3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8" name="Rectangle 82">
                <a:extLst>
                  <a:ext uri="{FF2B5EF4-FFF2-40B4-BE49-F238E27FC236}">
                    <a16:creationId xmlns:a16="http://schemas.microsoft.com/office/drawing/2014/main" id="{5C7821F2-B5EF-4833-B9B9-5AE62E011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9" name="Rectangle 83">
                <a:extLst>
                  <a:ext uri="{FF2B5EF4-FFF2-40B4-BE49-F238E27FC236}">
                    <a16:creationId xmlns:a16="http://schemas.microsoft.com/office/drawing/2014/main" id="{EDF1C499-3F66-4B42-92C0-855DDB14C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0" name="Rectangle 84">
                <a:extLst>
                  <a:ext uri="{FF2B5EF4-FFF2-40B4-BE49-F238E27FC236}">
                    <a16:creationId xmlns:a16="http://schemas.microsoft.com/office/drawing/2014/main" id="{3A95874A-F523-4169-A3FB-782B25C88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2D639A-C347-4082-9643-F89AF7802C05}"/>
                </a:ext>
              </a:extLst>
            </p:cNvPr>
            <p:cNvGrpSpPr/>
            <p:nvPr/>
          </p:nvGrpSpPr>
          <p:grpSpPr>
            <a:xfrm>
              <a:off x="354110" y="1845539"/>
              <a:ext cx="11480604" cy="109990"/>
              <a:chOff x="354110" y="1850572"/>
              <a:chExt cx="11480604" cy="109990"/>
            </a:xfrm>
            <a:grpFill/>
          </p:grpSpPr>
          <p:sp>
            <p:nvSpPr>
              <p:cNvPr id="259" name="Rectangle 5">
                <a:extLst>
                  <a:ext uri="{FF2B5EF4-FFF2-40B4-BE49-F238E27FC236}">
                    <a16:creationId xmlns:a16="http://schemas.microsoft.com/office/drawing/2014/main" id="{6291B61F-460B-41F6-82CC-088066FD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0" name="Rectangle 6">
                <a:extLst>
                  <a:ext uri="{FF2B5EF4-FFF2-40B4-BE49-F238E27FC236}">
                    <a16:creationId xmlns:a16="http://schemas.microsoft.com/office/drawing/2014/main" id="{C588270F-A3F7-4DD2-8B81-C30BA6412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1" name="Rectangle 7">
                <a:extLst>
                  <a:ext uri="{FF2B5EF4-FFF2-40B4-BE49-F238E27FC236}">
                    <a16:creationId xmlns:a16="http://schemas.microsoft.com/office/drawing/2014/main" id="{050F8909-1A69-4BF3-BC80-ECD1B486F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2" name="Rectangle 8">
                <a:extLst>
                  <a:ext uri="{FF2B5EF4-FFF2-40B4-BE49-F238E27FC236}">
                    <a16:creationId xmlns:a16="http://schemas.microsoft.com/office/drawing/2014/main" id="{995EC835-8CAE-48D8-ADF0-22B6D986B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3" name="Rectangle 9">
                <a:extLst>
                  <a:ext uri="{FF2B5EF4-FFF2-40B4-BE49-F238E27FC236}">
                    <a16:creationId xmlns:a16="http://schemas.microsoft.com/office/drawing/2014/main" id="{5076577D-01F8-484C-8AEB-1091039A6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4" name="Rectangle 10">
                <a:extLst>
                  <a:ext uri="{FF2B5EF4-FFF2-40B4-BE49-F238E27FC236}">
                    <a16:creationId xmlns:a16="http://schemas.microsoft.com/office/drawing/2014/main" id="{5FAA1557-63ED-4C2E-89BE-E827B69C4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5" name="Rectangle 11">
                <a:extLst>
                  <a:ext uri="{FF2B5EF4-FFF2-40B4-BE49-F238E27FC236}">
                    <a16:creationId xmlns:a16="http://schemas.microsoft.com/office/drawing/2014/main" id="{63D8B1EF-AF76-4A72-B4E3-FC4D1B4E7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6" name="Rectangle 12">
                <a:extLst>
                  <a:ext uri="{FF2B5EF4-FFF2-40B4-BE49-F238E27FC236}">
                    <a16:creationId xmlns:a16="http://schemas.microsoft.com/office/drawing/2014/main" id="{4DF3DA51-2B69-42BD-A6DE-6F85AA116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7" name="Rectangle 13">
                <a:extLst>
                  <a:ext uri="{FF2B5EF4-FFF2-40B4-BE49-F238E27FC236}">
                    <a16:creationId xmlns:a16="http://schemas.microsoft.com/office/drawing/2014/main" id="{464ECA3E-44D7-43DE-A35E-EADB2D8D7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8" name="Rectangle 14">
                <a:extLst>
                  <a:ext uri="{FF2B5EF4-FFF2-40B4-BE49-F238E27FC236}">
                    <a16:creationId xmlns:a16="http://schemas.microsoft.com/office/drawing/2014/main" id="{36E4F914-DFE7-4297-8E42-A27710155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9" name="Rectangle 15">
                <a:extLst>
                  <a:ext uri="{FF2B5EF4-FFF2-40B4-BE49-F238E27FC236}">
                    <a16:creationId xmlns:a16="http://schemas.microsoft.com/office/drawing/2014/main" id="{164AA26B-0915-4E61-AFF2-BDA8ED551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0" name="Rectangle 16">
                <a:extLst>
                  <a:ext uri="{FF2B5EF4-FFF2-40B4-BE49-F238E27FC236}">
                    <a16:creationId xmlns:a16="http://schemas.microsoft.com/office/drawing/2014/main" id="{D5AB2E4B-626F-4072-87E5-595D35EFA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1" name="Rectangle 17">
                <a:extLst>
                  <a:ext uri="{FF2B5EF4-FFF2-40B4-BE49-F238E27FC236}">
                    <a16:creationId xmlns:a16="http://schemas.microsoft.com/office/drawing/2014/main" id="{65DAB362-330B-46D1-BCA8-58DF84B02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2" name="Rectangle 18">
                <a:extLst>
                  <a:ext uri="{FF2B5EF4-FFF2-40B4-BE49-F238E27FC236}">
                    <a16:creationId xmlns:a16="http://schemas.microsoft.com/office/drawing/2014/main" id="{354D240F-C2AD-45B8-AC36-32AD2EAD6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3" name="Rectangle 19">
                <a:extLst>
                  <a:ext uri="{FF2B5EF4-FFF2-40B4-BE49-F238E27FC236}">
                    <a16:creationId xmlns:a16="http://schemas.microsoft.com/office/drawing/2014/main" id="{90E2C084-FE42-498D-9DD1-54C9F183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4" name="Rectangle 20">
                <a:extLst>
                  <a:ext uri="{FF2B5EF4-FFF2-40B4-BE49-F238E27FC236}">
                    <a16:creationId xmlns:a16="http://schemas.microsoft.com/office/drawing/2014/main" id="{C350DA86-5C2C-4CB7-B1CC-4409FC68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5" name="Rectangle 21">
                <a:extLst>
                  <a:ext uri="{FF2B5EF4-FFF2-40B4-BE49-F238E27FC236}">
                    <a16:creationId xmlns:a16="http://schemas.microsoft.com/office/drawing/2014/main" id="{3476D016-BE0E-40FB-AE03-36C7206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6" name="Rectangle 22">
                <a:extLst>
                  <a:ext uri="{FF2B5EF4-FFF2-40B4-BE49-F238E27FC236}">
                    <a16:creationId xmlns:a16="http://schemas.microsoft.com/office/drawing/2014/main" id="{4207A264-69D9-418A-8329-92D261B9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7" name="Rectangle 23">
                <a:extLst>
                  <a:ext uri="{FF2B5EF4-FFF2-40B4-BE49-F238E27FC236}">
                    <a16:creationId xmlns:a16="http://schemas.microsoft.com/office/drawing/2014/main" id="{A6B0A29B-A2CB-436D-9F5A-97AC9E9B3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8" name="Rectangle 24">
                <a:extLst>
                  <a:ext uri="{FF2B5EF4-FFF2-40B4-BE49-F238E27FC236}">
                    <a16:creationId xmlns:a16="http://schemas.microsoft.com/office/drawing/2014/main" id="{E9855E46-BFAF-42D9-AC3D-C449C9315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9" name="Rectangle 25">
                <a:extLst>
                  <a:ext uri="{FF2B5EF4-FFF2-40B4-BE49-F238E27FC236}">
                    <a16:creationId xmlns:a16="http://schemas.microsoft.com/office/drawing/2014/main" id="{8A0832E2-B419-44F2-AA90-20EF15282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0" name="Rectangle 26">
                <a:extLst>
                  <a:ext uri="{FF2B5EF4-FFF2-40B4-BE49-F238E27FC236}">
                    <a16:creationId xmlns:a16="http://schemas.microsoft.com/office/drawing/2014/main" id="{19E36BF2-3D4E-4C2B-8D4A-DCF9E92FA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1" name="Rectangle 27">
                <a:extLst>
                  <a:ext uri="{FF2B5EF4-FFF2-40B4-BE49-F238E27FC236}">
                    <a16:creationId xmlns:a16="http://schemas.microsoft.com/office/drawing/2014/main" id="{038C7A5F-FE20-45D2-9A21-6F27B6DEE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2" name="Rectangle 28">
                <a:extLst>
                  <a:ext uri="{FF2B5EF4-FFF2-40B4-BE49-F238E27FC236}">
                    <a16:creationId xmlns:a16="http://schemas.microsoft.com/office/drawing/2014/main" id="{E6296672-5055-43EF-8C50-F99741CCA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3" name="Rectangle 29">
                <a:extLst>
                  <a:ext uri="{FF2B5EF4-FFF2-40B4-BE49-F238E27FC236}">
                    <a16:creationId xmlns:a16="http://schemas.microsoft.com/office/drawing/2014/main" id="{9F789C90-FBCD-48B5-800E-48295552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4" name="Rectangle 30">
                <a:extLst>
                  <a:ext uri="{FF2B5EF4-FFF2-40B4-BE49-F238E27FC236}">
                    <a16:creationId xmlns:a16="http://schemas.microsoft.com/office/drawing/2014/main" id="{DDF49BA7-3A02-4020-A1E4-11270C686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A8B488-F73F-46BA-AAC6-FAAE1D26CA95}"/>
                </a:ext>
              </a:extLst>
            </p:cNvPr>
            <p:cNvGrpSpPr/>
            <p:nvPr/>
          </p:nvGrpSpPr>
          <p:grpSpPr>
            <a:xfrm>
              <a:off x="354110" y="2352251"/>
              <a:ext cx="11480604" cy="108822"/>
              <a:chOff x="354110" y="2358964"/>
              <a:chExt cx="11480604" cy="108822"/>
            </a:xfrm>
            <a:grpFill/>
          </p:grpSpPr>
          <p:sp>
            <p:nvSpPr>
              <p:cNvPr id="233" name="Rectangle 32">
                <a:extLst>
                  <a:ext uri="{FF2B5EF4-FFF2-40B4-BE49-F238E27FC236}">
                    <a16:creationId xmlns:a16="http://schemas.microsoft.com/office/drawing/2014/main" id="{B4B13D94-DCE1-468B-AF50-848FB46E4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4" name="Rectangle 33">
                <a:extLst>
                  <a:ext uri="{FF2B5EF4-FFF2-40B4-BE49-F238E27FC236}">
                    <a16:creationId xmlns:a16="http://schemas.microsoft.com/office/drawing/2014/main" id="{D42897BB-EFBB-4C3E-B7D8-39558C997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5" name="Rectangle 34">
                <a:extLst>
                  <a:ext uri="{FF2B5EF4-FFF2-40B4-BE49-F238E27FC236}">
                    <a16:creationId xmlns:a16="http://schemas.microsoft.com/office/drawing/2014/main" id="{4FAE9ED1-B75E-4074-8A29-538EBAC75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6" name="Rectangle 35">
                <a:extLst>
                  <a:ext uri="{FF2B5EF4-FFF2-40B4-BE49-F238E27FC236}">
                    <a16:creationId xmlns:a16="http://schemas.microsoft.com/office/drawing/2014/main" id="{04AF33C2-82DD-4449-B5ED-C6E11A917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7" name="Rectangle 36">
                <a:extLst>
                  <a:ext uri="{FF2B5EF4-FFF2-40B4-BE49-F238E27FC236}">
                    <a16:creationId xmlns:a16="http://schemas.microsoft.com/office/drawing/2014/main" id="{A402AA2F-3566-4F90-A3D7-2F6ACC059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8" name="Rectangle 37">
                <a:extLst>
                  <a:ext uri="{FF2B5EF4-FFF2-40B4-BE49-F238E27FC236}">
                    <a16:creationId xmlns:a16="http://schemas.microsoft.com/office/drawing/2014/main" id="{12257C74-8FE2-4A5A-AE7D-4253FD48B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9" name="Rectangle 38">
                <a:extLst>
                  <a:ext uri="{FF2B5EF4-FFF2-40B4-BE49-F238E27FC236}">
                    <a16:creationId xmlns:a16="http://schemas.microsoft.com/office/drawing/2014/main" id="{EDCCE78B-73E1-4347-A0AB-893F31DE0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0" name="Rectangle 39">
                <a:extLst>
                  <a:ext uri="{FF2B5EF4-FFF2-40B4-BE49-F238E27FC236}">
                    <a16:creationId xmlns:a16="http://schemas.microsoft.com/office/drawing/2014/main" id="{71A20C81-1914-4715-86F6-FC2A3887F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1" name="Rectangle 40">
                <a:extLst>
                  <a:ext uri="{FF2B5EF4-FFF2-40B4-BE49-F238E27FC236}">
                    <a16:creationId xmlns:a16="http://schemas.microsoft.com/office/drawing/2014/main" id="{30EB0F8B-2241-4BB6-B10C-10150726F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2" name="Rectangle 41">
                <a:extLst>
                  <a:ext uri="{FF2B5EF4-FFF2-40B4-BE49-F238E27FC236}">
                    <a16:creationId xmlns:a16="http://schemas.microsoft.com/office/drawing/2014/main" id="{93DC7C70-8C17-43A4-9F9B-0C24A1A88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3" name="Rectangle 42">
                <a:extLst>
                  <a:ext uri="{FF2B5EF4-FFF2-40B4-BE49-F238E27FC236}">
                    <a16:creationId xmlns:a16="http://schemas.microsoft.com/office/drawing/2014/main" id="{700DA9A2-C7ED-46FB-B7ED-912E60E91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4" name="Rectangle 43">
                <a:extLst>
                  <a:ext uri="{FF2B5EF4-FFF2-40B4-BE49-F238E27FC236}">
                    <a16:creationId xmlns:a16="http://schemas.microsoft.com/office/drawing/2014/main" id="{23993B3F-B1E2-4626-915E-30EA0C271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5" name="Rectangle 44">
                <a:extLst>
                  <a:ext uri="{FF2B5EF4-FFF2-40B4-BE49-F238E27FC236}">
                    <a16:creationId xmlns:a16="http://schemas.microsoft.com/office/drawing/2014/main" id="{70A847F2-326C-4A11-90C5-5A5E3BC006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6" name="Rectangle 45">
                <a:extLst>
                  <a:ext uri="{FF2B5EF4-FFF2-40B4-BE49-F238E27FC236}">
                    <a16:creationId xmlns:a16="http://schemas.microsoft.com/office/drawing/2014/main" id="{D050CF34-CB80-475B-86F9-30114A7E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7" name="Rectangle 46">
                <a:extLst>
                  <a:ext uri="{FF2B5EF4-FFF2-40B4-BE49-F238E27FC236}">
                    <a16:creationId xmlns:a16="http://schemas.microsoft.com/office/drawing/2014/main" id="{72F7682D-8B8B-4827-9F84-5A883F257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8" name="Rectangle 47">
                <a:extLst>
                  <a:ext uri="{FF2B5EF4-FFF2-40B4-BE49-F238E27FC236}">
                    <a16:creationId xmlns:a16="http://schemas.microsoft.com/office/drawing/2014/main" id="{096B96DB-AD07-4F59-8D81-878896D60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9" name="Rectangle 48">
                <a:extLst>
                  <a:ext uri="{FF2B5EF4-FFF2-40B4-BE49-F238E27FC236}">
                    <a16:creationId xmlns:a16="http://schemas.microsoft.com/office/drawing/2014/main" id="{8B2388B0-7437-4F3C-B5AF-A99838656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0" name="Rectangle 49">
                <a:extLst>
                  <a:ext uri="{FF2B5EF4-FFF2-40B4-BE49-F238E27FC236}">
                    <a16:creationId xmlns:a16="http://schemas.microsoft.com/office/drawing/2014/main" id="{FBE62A09-5F6A-4BC0-9413-4B7222385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1" name="Rectangle 50">
                <a:extLst>
                  <a:ext uri="{FF2B5EF4-FFF2-40B4-BE49-F238E27FC236}">
                    <a16:creationId xmlns:a16="http://schemas.microsoft.com/office/drawing/2014/main" id="{FD4120A0-F176-4CF5-BD30-0A467CCD6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2" name="Rectangle 51">
                <a:extLst>
                  <a:ext uri="{FF2B5EF4-FFF2-40B4-BE49-F238E27FC236}">
                    <a16:creationId xmlns:a16="http://schemas.microsoft.com/office/drawing/2014/main" id="{8075DBF6-9812-49E0-8973-F29DF4621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3" name="Rectangle 52">
                <a:extLst>
                  <a:ext uri="{FF2B5EF4-FFF2-40B4-BE49-F238E27FC236}">
                    <a16:creationId xmlns:a16="http://schemas.microsoft.com/office/drawing/2014/main" id="{55CA37AD-A3E1-4489-9138-C3852B352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4" name="Rectangle 53">
                <a:extLst>
                  <a:ext uri="{FF2B5EF4-FFF2-40B4-BE49-F238E27FC236}">
                    <a16:creationId xmlns:a16="http://schemas.microsoft.com/office/drawing/2014/main" id="{C88268CA-A454-432A-BBC6-F3C2F2736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5" name="Rectangle 54">
                <a:extLst>
                  <a:ext uri="{FF2B5EF4-FFF2-40B4-BE49-F238E27FC236}">
                    <a16:creationId xmlns:a16="http://schemas.microsoft.com/office/drawing/2014/main" id="{3EA71045-4C26-49CD-944A-9D37A7B68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6" name="Rectangle 55">
                <a:extLst>
                  <a:ext uri="{FF2B5EF4-FFF2-40B4-BE49-F238E27FC236}">
                    <a16:creationId xmlns:a16="http://schemas.microsoft.com/office/drawing/2014/main" id="{4CA66C44-3E69-4CC0-BE3E-5099678F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7" name="Rectangle 56">
                <a:extLst>
                  <a:ext uri="{FF2B5EF4-FFF2-40B4-BE49-F238E27FC236}">
                    <a16:creationId xmlns:a16="http://schemas.microsoft.com/office/drawing/2014/main" id="{DBCD939E-7346-4FE8-9A9E-3196A1634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8" name="Rectangle 57">
                <a:extLst>
                  <a:ext uri="{FF2B5EF4-FFF2-40B4-BE49-F238E27FC236}">
                    <a16:creationId xmlns:a16="http://schemas.microsoft.com/office/drawing/2014/main" id="{2048A8D9-1609-4979-9E04-CE3C74005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18EF978-EC3B-4512-9384-D9CDBEA6D3B0}"/>
                </a:ext>
              </a:extLst>
            </p:cNvPr>
            <p:cNvGrpSpPr/>
            <p:nvPr/>
          </p:nvGrpSpPr>
          <p:grpSpPr>
            <a:xfrm>
              <a:off x="354110" y="2857795"/>
              <a:ext cx="11480604" cy="109990"/>
              <a:chOff x="354110" y="2866188"/>
              <a:chExt cx="11480604" cy="109990"/>
            </a:xfrm>
            <a:grpFill/>
          </p:grpSpPr>
          <p:sp>
            <p:nvSpPr>
              <p:cNvPr id="207" name="Rectangle 59">
                <a:extLst>
                  <a:ext uri="{FF2B5EF4-FFF2-40B4-BE49-F238E27FC236}">
                    <a16:creationId xmlns:a16="http://schemas.microsoft.com/office/drawing/2014/main" id="{1CDD4CCD-B616-436B-A3FD-F9E6416D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8" name="Rectangle 60">
                <a:extLst>
                  <a:ext uri="{FF2B5EF4-FFF2-40B4-BE49-F238E27FC236}">
                    <a16:creationId xmlns:a16="http://schemas.microsoft.com/office/drawing/2014/main" id="{C714A79D-593F-4D51-9527-0F7D44670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9" name="Rectangle 61">
                <a:extLst>
                  <a:ext uri="{FF2B5EF4-FFF2-40B4-BE49-F238E27FC236}">
                    <a16:creationId xmlns:a16="http://schemas.microsoft.com/office/drawing/2014/main" id="{E7C7988F-856E-46FD-8950-CCDDDA38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0" name="Rectangle 62">
                <a:extLst>
                  <a:ext uri="{FF2B5EF4-FFF2-40B4-BE49-F238E27FC236}">
                    <a16:creationId xmlns:a16="http://schemas.microsoft.com/office/drawing/2014/main" id="{6A604DC1-6DD7-4A5F-939D-B7E3D6B4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1" name="Rectangle 63">
                <a:extLst>
                  <a:ext uri="{FF2B5EF4-FFF2-40B4-BE49-F238E27FC236}">
                    <a16:creationId xmlns:a16="http://schemas.microsoft.com/office/drawing/2014/main" id="{5E841B6F-400E-43A2-BA9E-713E1210E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2" name="Rectangle 64">
                <a:extLst>
                  <a:ext uri="{FF2B5EF4-FFF2-40B4-BE49-F238E27FC236}">
                    <a16:creationId xmlns:a16="http://schemas.microsoft.com/office/drawing/2014/main" id="{EB3556E4-BBFF-4497-86CB-E08210DD4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3" name="Rectangle 65">
                <a:extLst>
                  <a:ext uri="{FF2B5EF4-FFF2-40B4-BE49-F238E27FC236}">
                    <a16:creationId xmlns:a16="http://schemas.microsoft.com/office/drawing/2014/main" id="{4ED49176-4A95-47F2-9609-F517D91CE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4" name="Rectangle 66">
                <a:extLst>
                  <a:ext uri="{FF2B5EF4-FFF2-40B4-BE49-F238E27FC236}">
                    <a16:creationId xmlns:a16="http://schemas.microsoft.com/office/drawing/2014/main" id="{C285A21A-D02C-4E2C-9129-0E4FD1439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5" name="Rectangle 67">
                <a:extLst>
                  <a:ext uri="{FF2B5EF4-FFF2-40B4-BE49-F238E27FC236}">
                    <a16:creationId xmlns:a16="http://schemas.microsoft.com/office/drawing/2014/main" id="{0FAC70C0-5E77-440D-AA2C-C5F3A3CEC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6" name="Rectangle 68">
                <a:extLst>
                  <a:ext uri="{FF2B5EF4-FFF2-40B4-BE49-F238E27FC236}">
                    <a16:creationId xmlns:a16="http://schemas.microsoft.com/office/drawing/2014/main" id="{5463B017-838F-413D-8764-821503622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7" name="Rectangle 69">
                <a:extLst>
                  <a:ext uri="{FF2B5EF4-FFF2-40B4-BE49-F238E27FC236}">
                    <a16:creationId xmlns:a16="http://schemas.microsoft.com/office/drawing/2014/main" id="{D1A17899-795E-470F-B52B-0EE1A5143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8" name="Rectangle 70">
                <a:extLst>
                  <a:ext uri="{FF2B5EF4-FFF2-40B4-BE49-F238E27FC236}">
                    <a16:creationId xmlns:a16="http://schemas.microsoft.com/office/drawing/2014/main" id="{BFA98CD7-C296-4FF8-AEA4-137B730DF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9" name="Rectangle 71">
                <a:extLst>
                  <a:ext uri="{FF2B5EF4-FFF2-40B4-BE49-F238E27FC236}">
                    <a16:creationId xmlns:a16="http://schemas.microsoft.com/office/drawing/2014/main" id="{9F11BA7F-A440-4A5A-9145-C2CBF5DAF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0" name="Rectangle 72">
                <a:extLst>
                  <a:ext uri="{FF2B5EF4-FFF2-40B4-BE49-F238E27FC236}">
                    <a16:creationId xmlns:a16="http://schemas.microsoft.com/office/drawing/2014/main" id="{D21FFF55-7EAD-40FA-9864-F5B8971D1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1" name="Rectangle 73">
                <a:extLst>
                  <a:ext uri="{FF2B5EF4-FFF2-40B4-BE49-F238E27FC236}">
                    <a16:creationId xmlns:a16="http://schemas.microsoft.com/office/drawing/2014/main" id="{30F55C85-4BDF-4A1A-A90A-C676A9117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2" name="Rectangle 74">
                <a:extLst>
                  <a:ext uri="{FF2B5EF4-FFF2-40B4-BE49-F238E27FC236}">
                    <a16:creationId xmlns:a16="http://schemas.microsoft.com/office/drawing/2014/main" id="{CD376222-CE2E-460E-A86D-CEEFFC77F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3" name="Rectangle 75">
                <a:extLst>
                  <a:ext uri="{FF2B5EF4-FFF2-40B4-BE49-F238E27FC236}">
                    <a16:creationId xmlns:a16="http://schemas.microsoft.com/office/drawing/2014/main" id="{D9F6E244-E70D-4E98-BE65-616D29AD4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4" name="Rectangle 76">
                <a:extLst>
                  <a:ext uri="{FF2B5EF4-FFF2-40B4-BE49-F238E27FC236}">
                    <a16:creationId xmlns:a16="http://schemas.microsoft.com/office/drawing/2014/main" id="{E3B75F8F-57C0-4AD6-92A4-826B4281F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5" name="Rectangle 77">
                <a:extLst>
                  <a:ext uri="{FF2B5EF4-FFF2-40B4-BE49-F238E27FC236}">
                    <a16:creationId xmlns:a16="http://schemas.microsoft.com/office/drawing/2014/main" id="{A535E84C-3ECC-4B95-9FA9-A4AD23F2F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6" name="Rectangle 78">
                <a:extLst>
                  <a:ext uri="{FF2B5EF4-FFF2-40B4-BE49-F238E27FC236}">
                    <a16:creationId xmlns:a16="http://schemas.microsoft.com/office/drawing/2014/main" id="{B36D8AB3-727A-44D7-B945-11021E7E5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7" name="Rectangle 79">
                <a:extLst>
                  <a:ext uri="{FF2B5EF4-FFF2-40B4-BE49-F238E27FC236}">
                    <a16:creationId xmlns:a16="http://schemas.microsoft.com/office/drawing/2014/main" id="{D97F58A0-5D6C-414B-81E1-932E36D87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8" name="Rectangle 80">
                <a:extLst>
                  <a:ext uri="{FF2B5EF4-FFF2-40B4-BE49-F238E27FC236}">
                    <a16:creationId xmlns:a16="http://schemas.microsoft.com/office/drawing/2014/main" id="{34645A3A-2DF2-467B-ADEC-66C268007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9" name="Rectangle 81">
                <a:extLst>
                  <a:ext uri="{FF2B5EF4-FFF2-40B4-BE49-F238E27FC236}">
                    <a16:creationId xmlns:a16="http://schemas.microsoft.com/office/drawing/2014/main" id="{2991A0D8-2D5D-4B08-9704-9BFB93B16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0" name="Rectangle 82">
                <a:extLst>
                  <a:ext uri="{FF2B5EF4-FFF2-40B4-BE49-F238E27FC236}">
                    <a16:creationId xmlns:a16="http://schemas.microsoft.com/office/drawing/2014/main" id="{7128A5D3-8A8E-4A5B-ACA1-5A01DEAE2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1" name="Rectangle 83">
                <a:extLst>
                  <a:ext uri="{FF2B5EF4-FFF2-40B4-BE49-F238E27FC236}">
                    <a16:creationId xmlns:a16="http://schemas.microsoft.com/office/drawing/2014/main" id="{D017036E-3A97-4D6A-AA9F-AA9B8E3E0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2" name="Rectangle 84">
                <a:extLst>
                  <a:ext uri="{FF2B5EF4-FFF2-40B4-BE49-F238E27FC236}">
                    <a16:creationId xmlns:a16="http://schemas.microsoft.com/office/drawing/2014/main" id="{5BCCE486-20E6-47E4-96AF-5AFB02173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06BB728-4849-4082-9FF0-0EA3AABEBCF4}"/>
                </a:ext>
              </a:extLst>
            </p:cNvPr>
            <p:cNvGrpSpPr/>
            <p:nvPr/>
          </p:nvGrpSpPr>
          <p:grpSpPr>
            <a:xfrm>
              <a:off x="354110" y="3364507"/>
              <a:ext cx="11480604" cy="109990"/>
              <a:chOff x="354110" y="3364062"/>
              <a:chExt cx="11480604" cy="109990"/>
            </a:xfrm>
            <a:grpFill/>
          </p:grpSpPr>
          <p:sp>
            <p:nvSpPr>
              <p:cNvPr id="181" name="Rectangle 5">
                <a:extLst>
                  <a:ext uri="{FF2B5EF4-FFF2-40B4-BE49-F238E27FC236}">
                    <a16:creationId xmlns:a16="http://schemas.microsoft.com/office/drawing/2014/main" id="{AC28E286-CB3B-41B8-9829-2A09FD0F1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2" name="Rectangle 6">
                <a:extLst>
                  <a:ext uri="{FF2B5EF4-FFF2-40B4-BE49-F238E27FC236}">
                    <a16:creationId xmlns:a16="http://schemas.microsoft.com/office/drawing/2014/main" id="{A6CBC9BD-AE25-437A-9246-679B5C4DB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3" name="Rectangle 7">
                <a:extLst>
                  <a:ext uri="{FF2B5EF4-FFF2-40B4-BE49-F238E27FC236}">
                    <a16:creationId xmlns:a16="http://schemas.microsoft.com/office/drawing/2014/main" id="{BDB3BE91-D24B-44FB-A0BE-35ABBB231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4" name="Rectangle 8">
                <a:extLst>
                  <a:ext uri="{FF2B5EF4-FFF2-40B4-BE49-F238E27FC236}">
                    <a16:creationId xmlns:a16="http://schemas.microsoft.com/office/drawing/2014/main" id="{02BF76EB-C07C-40D8-ABF9-14A0E8133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5" name="Rectangle 9">
                <a:extLst>
                  <a:ext uri="{FF2B5EF4-FFF2-40B4-BE49-F238E27FC236}">
                    <a16:creationId xmlns:a16="http://schemas.microsoft.com/office/drawing/2014/main" id="{FC0AC496-1F3F-4359-904E-5527E0BAD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6" name="Rectangle 10">
                <a:extLst>
                  <a:ext uri="{FF2B5EF4-FFF2-40B4-BE49-F238E27FC236}">
                    <a16:creationId xmlns:a16="http://schemas.microsoft.com/office/drawing/2014/main" id="{67A5809D-4B79-4E2A-8B9D-C29BBE187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7" name="Rectangle 11">
                <a:extLst>
                  <a:ext uri="{FF2B5EF4-FFF2-40B4-BE49-F238E27FC236}">
                    <a16:creationId xmlns:a16="http://schemas.microsoft.com/office/drawing/2014/main" id="{5FA8A205-5CFE-4939-86AC-E0D585AB2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8" name="Rectangle 12">
                <a:extLst>
                  <a:ext uri="{FF2B5EF4-FFF2-40B4-BE49-F238E27FC236}">
                    <a16:creationId xmlns:a16="http://schemas.microsoft.com/office/drawing/2014/main" id="{553F272B-5533-4FB6-A9F0-875A21EC0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9" name="Rectangle 13">
                <a:extLst>
                  <a:ext uri="{FF2B5EF4-FFF2-40B4-BE49-F238E27FC236}">
                    <a16:creationId xmlns:a16="http://schemas.microsoft.com/office/drawing/2014/main" id="{187F64CB-DEFF-42C8-A80D-BF5D20C7E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0" name="Rectangle 14">
                <a:extLst>
                  <a:ext uri="{FF2B5EF4-FFF2-40B4-BE49-F238E27FC236}">
                    <a16:creationId xmlns:a16="http://schemas.microsoft.com/office/drawing/2014/main" id="{D8A81EE6-EC79-451C-8888-B85838267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1" name="Rectangle 15">
                <a:extLst>
                  <a:ext uri="{FF2B5EF4-FFF2-40B4-BE49-F238E27FC236}">
                    <a16:creationId xmlns:a16="http://schemas.microsoft.com/office/drawing/2014/main" id="{2F75E8FE-AE95-4C7F-8BE5-50A035B1B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2" name="Rectangle 16">
                <a:extLst>
                  <a:ext uri="{FF2B5EF4-FFF2-40B4-BE49-F238E27FC236}">
                    <a16:creationId xmlns:a16="http://schemas.microsoft.com/office/drawing/2014/main" id="{521C11C5-735B-4510-A6D4-19E284955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3" name="Rectangle 17">
                <a:extLst>
                  <a:ext uri="{FF2B5EF4-FFF2-40B4-BE49-F238E27FC236}">
                    <a16:creationId xmlns:a16="http://schemas.microsoft.com/office/drawing/2014/main" id="{DE053974-1CFB-4C67-9102-E4BA8274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4" name="Rectangle 18">
                <a:extLst>
                  <a:ext uri="{FF2B5EF4-FFF2-40B4-BE49-F238E27FC236}">
                    <a16:creationId xmlns:a16="http://schemas.microsoft.com/office/drawing/2014/main" id="{00A33D5E-F49C-4A86-B377-B3598B7EF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5" name="Rectangle 19">
                <a:extLst>
                  <a:ext uri="{FF2B5EF4-FFF2-40B4-BE49-F238E27FC236}">
                    <a16:creationId xmlns:a16="http://schemas.microsoft.com/office/drawing/2014/main" id="{7B19912A-F019-49AD-A23F-B9B6F8E59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6" name="Rectangle 20">
                <a:extLst>
                  <a:ext uri="{FF2B5EF4-FFF2-40B4-BE49-F238E27FC236}">
                    <a16:creationId xmlns:a16="http://schemas.microsoft.com/office/drawing/2014/main" id="{0EDE0526-CBA2-4A01-9D59-24F0B138B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7" name="Rectangle 21">
                <a:extLst>
                  <a:ext uri="{FF2B5EF4-FFF2-40B4-BE49-F238E27FC236}">
                    <a16:creationId xmlns:a16="http://schemas.microsoft.com/office/drawing/2014/main" id="{5E66E413-A492-40ED-BCC5-F23480C01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8" name="Rectangle 22">
                <a:extLst>
                  <a:ext uri="{FF2B5EF4-FFF2-40B4-BE49-F238E27FC236}">
                    <a16:creationId xmlns:a16="http://schemas.microsoft.com/office/drawing/2014/main" id="{6FCFA5F2-AFE6-49D8-BE15-40E90D43F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9" name="Rectangle 23">
                <a:extLst>
                  <a:ext uri="{FF2B5EF4-FFF2-40B4-BE49-F238E27FC236}">
                    <a16:creationId xmlns:a16="http://schemas.microsoft.com/office/drawing/2014/main" id="{AD7A4E43-F44A-43CF-A9D7-BA4D8B2B2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0" name="Rectangle 24">
                <a:extLst>
                  <a:ext uri="{FF2B5EF4-FFF2-40B4-BE49-F238E27FC236}">
                    <a16:creationId xmlns:a16="http://schemas.microsoft.com/office/drawing/2014/main" id="{FC2E67AB-58DA-4BCF-81D2-0040BBD9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1" name="Rectangle 25">
                <a:extLst>
                  <a:ext uri="{FF2B5EF4-FFF2-40B4-BE49-F238E27FC236}">
                    <a16:creationId xmlns:a16="http://schemas.microsoft.com/office/drawing/2014/main" id="{C99A6A98-815A-4877-8FE9-06C0CB7E1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2" name="Rectangle 26">
                <a:extLst>
                  <a:ext uri="{FF2B5EF4-FFF2-40B4-BE49-F238E27FC236}">
                    <a16:creationId xmlns:a16="http://schemas.microsoft.com/office/drawing/2014/main" id="{C64F5A0E-D9C8-4999-8349-EA4D5F6AC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3" name="Rectangle 27">
                <a:extLst>
                  <a:ext uri="{FF2B5EF4-FFF2-40B4-BE49-F238E27FC236}">
                    <a16:creationId xmlns:a16="http://schemas.microsoft.com/office/drawing/2014/main" id="{6935F975-0CC7-414B-9F9C-44875EF3F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4" name="Rectangle 28">
                <a:extLst>
                  <a:ext uri="{FF2B5EF4-FFF2-40B4-BE49-F238E27FC236}">
                    <a16:creationId xmlns:a16="http://schemas.microsoft.com/office/drawing/2014/main" id="{21DEE8DA-7AB4-4341-BEF7-E8343A7B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5" name="Rectangle 29">
                <a:extLst>
                  <a:ext uri="{FF2B5EF4-FFF2-40B4-BE49-F238E27FC236}">
                    <a16:creationId xmlns:a16="http://schemas.microsoft.com/office/drawing/2014/main" id="{AF4FCF43-3009-4229-89F8-D62F91C92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6" name="Rectangle 30">
                <a:extLst>
                  <a:ext uri="{FF2B5EF4-FFF2-40B4-BE49-F238E27FC236}">
                    <a16:creationId xmlns:a16="http://schemas.microsoft.com/office/drawing/2014/main" id="{21EAAE8A-F99B-4A0B-8E7D-566273D5E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99924C-8D1C-46B4-9F38-88AD7EA3A211}"/>
                </a:ext>
              </a:extLst>
            </p:cNvPr>
            <p:cNvGrpSpPr/>
            <p:nvPr/>
          </p:nvGrpSpPr>
          <p:grpSpPr>
            <a:xfrm>
              <a:off x="354110" y="3871219"/>
              <a:ext cx="11480604" cy="108822"/>
              <a:chOff x="354110" y="3872454"/>
              <a:chExt cx="11480604" cy="108822"/>
            </a:xfrm>
            <a:grpFill/>
          </p:grpSpPr>
          <p:sp>
            <p:nvSpPr>
              <p:cNvPr id="155" name="Rectangle 32">
                <a:extLst>
                  <a:ext uri="{FF2B5EF4-FFF2-40B4-BE49-F238E27FC236}">
                    <a16:creationId xmlns:a16="http://schemas.microsoft.com/office/drawing/2014/main" id="{FD0840A3-FF5F-4E9F-AAB6-948A5E4EC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6" name="Rectangle 33">
                <a:extLst>
                  <a:ext uri="{FF2B5EF4-FFF2-40B4-BE49-F238E27FC236}">
                    <a16:creationId xmlns:a16="http://schemas.microsoft.com/office/drawing/2014/main" id="{F50A1B14-0F67-4FC2-88F7-3BE9E0EB2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7" name="Rectangle 34">
                <a:extLst>
                  <a:ext uri="{FF2B5EF4-FFF2-40B4-BE49-F238E27FC236}">
                    <a16:creationId xmlns:a16="http://schemas.microsoft.com/office/drawing/2014/main" id="{0081421C-B014-4BA9-9B01-C495814F1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8" name="Rectangle 35">
                <a:extLst>
                  <a:ext uri="{FF2B5EF4-FFF2-40B4-BE49-F238E27FC236}">
                    <a16:creationId xmlns:a16="http://schemas.microsoft.com/office/drawing/2014/main" id="{F2F01CCA-56ED-486D-8B82-39DC92A84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9" name="Rectangle 36">
                <a:extLst>
                  <a:ext uri="{FF2B5EF4-FFF2-40B4-BE49-F238E27FC236}">
                    <a16:creationId xmlns:a16="http://schemas.microsoft.com/office/drawing/2014/main" id="{D80D4491-E5C9-4C50-81FD-6FC11F94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0" name="Rectangle 37">
                <a:extLst>
                  <a:ext uri="{FF2B5EF4-FFF2-40B4-BE49-F238E27FC236}">
                    <a16:creationId xmlns:a16="http://schemas.microsoft.com/office/drawing/2014/main" id="{FEC9B9BF-B893-41BF-B931-31F1750D8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1" name="Rectangle 38">
                <a:extLst>
                  <a:ext uri="{FF2B5EF4-FFF2-40B4-BE49-F238E27FC236}">
                    <a16:creationId xmlns:a16="http://schemas.microsoft.com/office/drawing/2014/main" id="{3CAD1EA0-31D2-4388-AC66-BE422B614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2" name="Rectangle 39">
                <a:extLst>
                  <a:ext uri="{FF2B5EF4-FFF2-40B4-BE49-F238E27FC236}">
                    <a16:creationId xmlns:a16="http://schemas.microsoft.com/office/drawing/2014/main" id="{992B7398-2CE5-4B74-B42B-0E4E9FA21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3" name="Rectangle 40">
                <a:extLst>
                  <a:ext uri="{FF2B5EF4-FFF2-40B4-BE49-F238E27FC236}">
                    <a16:creationId xmlns:a16="http://schemas.microsoft.com/office/drawing/2014/main" id="{2AC042C8-974E-43A8-B1AB-D62435FE9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4" name="Rectangle 41">
                <a:extLst>
                  <a:ext uri="{FF2B5EF4-FFF2-40B4-BE49-F238E27FC236}">
                    <a16:creationId xmlns:a16="http://schemas.microsoft.com/office/drawing/2014/main" id="{2D6F1AB9-6712-4B85-8932-7F5F1BCFD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5" name="Rectangle 42">
                <a:extLst>
                  <a:ext uri="{FF2B5EF4-FFF2-40B4-BE49-F238E27FC236}">
                    <a16:creationId xmlns:a16="http://schemas.microsoft.com/office/drawing/2014/main" id="{80DC2507-35DC-491B-8CB6-90312B184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6" name="Rectangle 43">
                <a:extLst>
                  <a:ext uri="{FF2B5EF4-FFF2-40B4-BE49-F238E27FC236}">
                    <a16:creationId xmlns:a16="http://schemas.microsoft.com/office/drawing/2014/main" id="{778102A0-D658-43A1-846D-9B9E4B9AE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7" name="Rectangle 44">
                <a:extLst>
                  <a:ext uri="{FF2B5EF4-FFF2-40B4-BE49-F238E27FC236}">
                    <a16:creationId xmlns:a16="http://schemas.microsoft.com/office/drawing/2014/main" id="{0532E36E-F8F7-4121-80C1-216501C3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8" name="Rectangle 45">
                <a:extLst>
                  <a:ext uri="{FF2B5EF4-FFF2-40B4-BE49-F238E27FC236}">
                    <a16:creationId xmlns:a16="http://schemas.microsoft.com/office/drawing/2014/main" id="{EBD0C1A7-E07E-492D-A5B7-899D81C35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9" name="Rectangle 46">
                <a:extLst>
                  <a:ext uri="{FF2B5EF4-FFF2-40B4-BE49-F238E27FC236}">
                    <a16:creationId xmlns:a16="http://schemas.microsoft.com/office/drawing/2014/main" id="{FF89631E-3434-468A-BE5A-16772FE2F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0" name="Rectangle 47">
                <a:extLst>
                  <a:ext uri="{FF2B5EF4-FFF2-40B4-BE49-F238E27FC236}">
                    <a16:creationId xmlns:a16="http://schemas.microsoft.com/office/drawing/2014/main" id="{C379EE06-9745-42DA-BBC1-A082CA50F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1" name="Rectangle 48">
                <a:extLst>
                  <a:ext uri="{FF2B5EF4-FFF2-40B4-BE49-F238E27FC236}">
                    <a16:creationId xmlns:a16="http://schemas.microsoft.com/office/drawing/2014/main" id="{06184212-6301-4320-A25C-8350DB257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2" name="Rectangle 49">
                <a:extLst>
                  <a:ext uri="{FF2B5EF4-FFF2-40B4-BE49-F238E27FC236}">
                    <a16:creationId xmlns:a16="http://schemas.microsoft.com/office/drawing/2014/main" id="{D81215A9-8DA9-436E-BFD3-672FD476B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3" name="Rectangle 50">
                <a:extLst>
                  <a:ext uri="{FF2B5EF4-FFF2-40B4-BE49-F238E27FC236}">
                    <a16:creationId xmlns:a16="http://schemas.microsoft.com/office/drawing/2014/main" id="{7F4705F9-3317-4397-B01E-644775B1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4" name="Rectangle 51">
                <a:extLst>
                  <a:ext uri="{FF2B5EF4-FFF2-40B4-BE49-F238E27FC236}">
                    <a16:creationId xmlns:a16="http://schemas.microsoft.com/office/drawing/2014/main" id="{2857C00E-FADC-42AA-AA16-38A83D5AF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5" name="Rectangle 52">
                <a:extLst>
                  <a:ext uri="{FF2B5EF4-FFF2-40B4-BE49-F238E27FC236}">
                    <a16:creationId xmlns:a16="http://schemas.microsoft.com/office/drawing/2014/main" id="{74EAC93D-EF3C-4092-B15E-15494A23F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6" name="Rectangle 53">
                <a:extLst>
                  <a:ext uri="{FF2B5EF4-FFF2-40B4-BE49-F238E27FC236}">
                    <a16:creationId xmlns:a16="http://schemas.microsoft.com/office/drawing/2014/main" id="{5D3EEE91-37CE-4F2F-905E-D7AFCC6E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7" name="Rectangle 54">
                <a:extLst>
                  <a:ext uri="{FF2B5EF4-FFF2-40B4-BE49-F238E27FC236}">
                    <a16:creationId xmlns:a16="http://schemas.microsoft.com/office/drawing/2014/main" id="{368F77C6-C453-499B-8B47-39BE1A310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8" name="Rectangle 55">
                <a:extLst>
                  <a:ext uri="{FF2B5EF4-FFF2-40B4-BE49-F238E27FC236}">
                    <a16:creationId xmlns:a16="http://schemas.microsoft.com/office/drawing/2014/main" id="{4EB7C421-E508-4232-A011-40643DB79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9" name="Rectangle 56">
                <a:extLst>
                  <a:ext uri="{FF2B5EF4-FFF2-40B4-BE49-F238E27FC236}">
                    <a16:creationId xmlns:a16="http://schemas.microsoft.com/office/drawing/2014/main" id="{B7A7C2F9-930E-4B50-9AA3-47FE15F43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0" name="Rectangle 57">
                <a:extLst>
                  <a:ext uri="{FF2B5EF4-FFF2-40B4-BE49-F238E27FC236}">
                    <a16:creationId xmlns:a16="http://schemas.microsoft.com/office/drawing/2014/main" id="{4ADCC0C0-6310-4ED1-A69B-CF3133EB5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F8A1E95-3088-4CA0-BA17-9F2DBDABF9DB}"/>
                </a:ext>
              </a:extLst>
            </p:cNvPr>
            <p:cNvGrpSpPr/>
            <p:nvPr/>
          </p:nvGrpSpPr>
          <p:grpSpPr>
            <a:xfrm>
              <a:off x="354110" y="4376763"/>
              <a:ext cx="11480604" cy="109990"/>
              <a:chOff x="354110" y="4379678"/>
              <a:chExt cx="11480604" cy="109990"/>
            </a:xfrm>
            <a:grpFill/>
          </p:grpSpPr>
          <p:sp>
            <p:nvSpPr>
              <p:cNvPr id="129" name="Rectangle 59">
                <a:extLst>
                  <a:ext uri="{FF2B5EF4-FFF2-40B4-BE49-F238E27FC236}">
                    <a16:creationId xmlns:a16="http://schemas.microsoft.com/office/drawing/2014/main" id="{EFCB7559-FD17-472B-B7A1-3FFC63C8B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0" name="Rectangle 60">
                <a:extLst>
                  <a:ext uri="{FF2B5EF4-FFF2-40B4-BE49-F238E27FC236}">
                    <a16:creationId xmlns:a16="http://schemas.microsoft.com/office/drawing/2014/main" id="{2DA5B014-05A6-4DC4-A1AF-6B4B38233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1" name="Rectangle 61">
                <a:extLst>
                  <a:ext uri="{FF2B5EF4-FFF2-40B4-BE49-F238E27FC236}">
                    <a16:creationId xmlns:a16="http://schemas.microsoft.com/office/drawing/2014/main" id="{FEA4E4F7-8218-4E7C-9E87-224A64327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2" name="Rectangle 62">
                <a:extLst>
                  <a:ext uri="{FF2B5EF4-FFF2-40B4-BE49-F238E27FC236}">
                    <a16:creationId xmlns:a16="http://schemas.microsoft.com/office/drawing/2014/main" id="{A94D8FC5-1EBD-4EE3-98BE-790ADC20D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3" name="Rectangle 63">
                <a:extLst>
                  <a:ext uri="{FF2B5EF4-FFF2-40B4-BE49-F238E27FC236}">
                    <a16:creationId xmlns:a16="http://schemas.microsoft.com/office/drawing/2014/main" id="{30D19DB9-4852-4829-8388-B6807A0BF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4" name="Rectangle 64">
                <a:extLst>
                  <a:ext uri="{FF2B5EF4-FFF2-40B4-BE49-F238E27FC236}">
                    <a16:creationId xmlns:a16="http://schemas.microsoft.com/office/drawing/2014/main" id="{084DC439-7F3A-4989-96B7-B29D496E6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5" name="Rectangle 65">
                <a:extLst>
                  <a:ext uri="{FF2B5EF4-FFF2-40B4-BE49-F238E27FC236}">
                    <a16:creationId xmlns:a16="http://schemas.microsoft.com/office/drawing/2014/main" id="{35EB4226-F03D-4819-A4CC-D42233D58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6" name="Rectangle 66">
                <a:extLst>
                  <a:ext uri="{FF2B5EF4-FFF2-40B4-BE49-F238E27FC236}">
                    <a16:creationId xmlns:a16="http://schemas.microsoft.com/office/drawing/2014/main" id="{E00FCAAA-AC7E-4B03-AD5E-74ABD9764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7" name="Rectangle 67">
                <a:extLst>
                  <a:ext uri="{FF2B5EF4-FFF2-40B4-BE49-F238E27FC236}">
                    <a16:creationId xmlns:a16="http://schemas.microsoft.com/office/drawing/2014/main" id="{7D3AA8CA-C2E8-4862-8F87-EFAEFBCFF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8" name="Rectangle 68">
                <a:extLst>
                  <a:ext uri="{FF2B5EF4-FFF2-40B4-BE49-F238E27FC236}">
                    <a16:creationId xmlns:a16="http://schemas.microsoft.com/office/drawing/2014/main" id="{217BE0BD-ECA6-4A6D-9864-90AF19AF3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9" name="Rectangle 69">
                <a:extLst>
                  <a:ext uri="{FF2B5EF4-FFF2-40B4-BE49-F238E27FC236}">
                    <a16:creationId xmlns:a16="http://schemas.microsoft.com/office/drawing/2014/main" id="{4367775C-E241-437A-90EC-7A4D13D42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0" name="Rectangle 70">
                <a:extLst>
                  <a:ext uri="{FF2B5EF4-FFF2-40B4-BE49-F238E27FC236}">
                    <a16:creationId xmlns:a16="http://schemas.microsoft.com/office/drawing/2014/main" id="{45804E6D-FE13-4F7A-A02C-81ED1ACEA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1" name="Rectangle 71">
                <a:extLst>
                  <a:ext uri="{FF2B5EF4-FFF2-40B4-BE49-F238E27FC236}">
                    <a16:creationId xmlns:a16="http://schemas.microsoft.com/office/drawing/2014/main" id="{A09F54AC-51E7-45A0-B639-BFEC5FE67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2" name="Rectangle 72">
                <a:extLst>
                  <a:ext uri="{FF2B5EF4-FFF2-40B4-BE49-F238E27FC236}">
                    <a16:creationId xmlns:a16="http://schemas.microsoft.com/office/drawing/2014/main" id="{CA60C1A9-4AD0-4191-96A2-CC1DD32F6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3" name="Rectangle 73">
                <a:extLst>
                  <a:ext uri="{FF2B5EF4-FFF2-40B4-BE49-F238E27FC236}">
                    <a16:creationId xmlns:a16="http://schemas.microsoft.com/office/drawing/2014/main" id="{9A28ED63-9408-4F16-A85E-E76BA9F9A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4" name="Rectangle 74">
                <a:extLst>
                  <a:ext uri="{FF2B5EF4-FFF2-40B4-BE49-F238E27FC236}">
                    <a16:creationId xmlns:a16="http://schemas.microsoft.com/office/drawing/2014/main" id="{8E63D1D1-CF92-468A-B012-24216CA08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5" name="Rectangle 75">
                <a:extLst>
                  <a:ext uri="{FF2B5EF4-FFF2-40B4-BE49-F238E27FC236}">
                    <a16:creationId xmlns:a16="http://schemas.microsoft.com/office/drawing/2014/main" id="{8FC2CD59-128D-4D06-937E-4505D57D1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6" name="Rectangle 76">
                <a:extLst>
                  <a:ext uri="{FF2B5EF4-FFF2-40B4-BE49-F238E27FC236}">
                    <a16:creationId xmlns:a16="http://schemas.microsoft.com/office/drawing/2014/main" id="{B9A7B9E1-4CEE-41C8-A799-EE4B9AFCD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7" name="Rectangle 77">
                <a:extLst>
                  <a:ext uri="{FF2B5EF4-FFF2-40B4-BE49-F238E27FC236}">
                    <a16:creationId xmlns:a16="http://schemas.microsoft.com/office/drawing/2014/main" id="{3C824F84-B682-4EA2-AFC1-D56DF71A0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8" name="Rectangle 78">
                <a:extLst>
                  <a:ext uri="{FF2B5EF4-FFF2-40B4-BE49-F238E27FC236}">
                    <a16:creationId xmlns:a16="http://schemas.microsoft.com/office/drawing/2014/main" id="{154DDE76-05F9-405C-86DB-477B87DBB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9" name="Rectangle 79">
                <a:extLst>
                  <a:ext uri="{FF2B5EF4-FFF2-40B4-BE49-F238E27FC236}">
                    <a16:creationId xmlns:a16="http://schemas.microsoft.com/office/drawing/2014/main" id="{28217A81-8951-475F-9F90-88B99F13D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0" name="Rectangle 80">
                <a:extLst>
                  <a:ext uri="{FF2B5EF4-FFF2-40B4-BE49-F238E27FC236}">
                    <a16:creationId xmlns:a16="http://schemas.microsoft.com/office/drawing/2014/main" id="{DD226742-8914-401E-8D78-93F56B2E4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1" name="Rectangle 81">
                <a:extLst>
                  <a:ext uri="{FF2B5EF4-FFF2-40B4-BE49-F238E27FC236}">
                    <a16:creationId xmlns:a16="http://schemas.microsoft.com/office/drawing/2014/main" id="{B0E1AE86-33D6-4D1D-BC23-EA8A4AF1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2" name="Rectangle 82">
                <a:extLst>
                  <a:ext uri="{FF2B5EF4-FFF2-40B4-BE49-F238E27FC236}">
                    <a16:creationId xmlns:a16="http://schemas.microsoft.com/office/drawing/2014/main" id="{CCA69695-3790-4A9F-9CC1-5EBCB1C96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3" name="Rectangle 83">
                <a:extLst>
                  <a:ext uri="{FF2B5EF4-FFF2-40B4-BE49-F238E27FC236}">
                    <a16:creationId xmlns:a16="http://schemas.microsoft.com/office/drawing/2014/main" id="{E75DD56F-C446-4037-8A60-A6C1A44E8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4" name="Rectangle 84">
                <a:extLst>
                  <a:ext uri="{FF2B5EF4-FFF2-40B4-BE49-F238E27FC236}">
                    <a16:creationId xmlns:a16="http://schemas.microsoft.com/office/drawing/2014/main" id="{3658AAE9-4C55-47F2-9C83-497627EC2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9F6D0B-FF49-4CC2-90DB-BE84FEA93E9F}"/>
                </a:ext>
              </a:extLst>
            </p:cNvPr>
            <p:cNvGrpSpPr/>
            <p:nvPr/>
          </p:nvGrpSpPr>
          <p:grpSpPr>
            <a:xfrm>
              <a:off x="354110" y="4883475"/>
              <a:ext cx="11480604" cy="109990"/>
              <a:chOff x="354110" y="4888062"/>
              <a:chExt cx="11480604" cy="109990"/>
            </a:xfrm>
            <a:grpFill/>
          </p:grpSpPr>
          <p:sp>
            <p:nvSpPr>
              <p:cNvPr id="103" name="Rectangle 5">
                <a:extLst>
                  <a:ext uri="{FF2B5EF4-FFF2-40B4-BE49-F238E27FC236}">
                    <a16:creationId xmlns:a16="http://schemas.microsoft.com/office/drawing/2014/main" id="{5B16BA60-1923-4CB8-AC58-3FA97E978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4" name="Rectangle 6">
                <a:extLst>
                  <a:ext uri="{FF2B5EF4-FFF2-40B4-BE49-F238E27FC236}">
                    <a16:creationId xmlns:a16="http://schemas.microsoft.com/office/drawing/2014/main" id="{5472B612-6D9A-49B7-A1A5-EF7EBDCE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5" name="Rectangle 7">
                <a:extLst>
                  <a:ext uri="{FF2B5EF4-FFF2-40B4-BE49-F238E27FC236}">
                    <a16:creationId xmlns:a16="http://schemas.microsoft.com/office/drawing/2014/main" id="{19A7F840-07E0-4852-B348-40D8EB614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6" name="Rectangle 8">
                <a:extLst>
                  <a:ext uri="{FF2B5EF4-FFF2-40B4-BE49-F238E27FC236}">
                    <a16:creationId xmlns:a16="http://schemas.microsoft.com/office/drawing/2014/main" id="{F501C6E7-9683-4F5F-ADB4-D120A8CE2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7" name="Rectangle 9">
                <a:extLst>
                  <a:ext uri="{FF2B5EF4-FFF2-40B4-BE49-F238E27FC236}">
                    <a16:creationId xmlns:a16="http://schemas.microsoft.com/office/drawing/2014/main" id="{6B0B292A-E263-45E9-8363-AB5BA07DC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8" name="Rectangle 10">
                <a:extLst>
                  <a:ext uri="{FF2B5EF4-FFF2-40B4-BE49-F238E27FC236}">
                    <a16:creationId xmlns:a16="http://schemas.microsoft.com/office/drawing/2014/main" id="{F6D80E9D-A930-4211-B815-FA67CF10A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9" name="Rectangle 11">
                <a:extLst>
                  <a:ext uri="{FF2B5EF4-FFF2-40B4-BE49-F238E27FC236}">
                    <a16:creationId xmlns:a16="http://schemas.microsoft.com/office/drawing/2014/main" id="{75CB23DF-89C3-4513-88A0-E31FACFB7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0" name="Rectangle 12">
                <a:extLst>
                  <a:ext uri="{FF2B5EF4-FFF2-40B4-BE49-F238E27FC236}">
                    <a16:creationId xmlns:a16="http://schemas.microsoft.com/office/drawing/2014/main" id="{792B94F3-12D9-42E8-91C9-DE5D1587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1" name="Rectangle 13">
                <a:extLst>
                  <a:ext uri="{FF2B5EF4-FFF2-40B4-BE49-F238E27FC236}">
                    <a16:creationId xmlns:a16="http://schemas.microsoft.com/office/drawing/2014/main" id="{F5C29CE0-8ED9-4F8F-B865-6A66D95AA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2" name="Rectangle 14">
                <a:extLst>
                  <a:ext uri="{FF2B5EF4-FFF2-40B4-BE49-F238E27FC236}">
                    <a16:creationId xmlns:a16="http://schemas.microsoft.com/office/drawing/2014/main" id="{E1288316-CFF0-4D0C-A6EA-50B406EB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4BF70EA3-0A87-40BD-94BF-76AAEC816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4" name="Rectangle 16">
                <a:extLst>
                  <a:ext uri="{FF2B5EF4-FFF2-40B4-BE49-F238E27FC236}">
                    <a16:creationId xmlns:a16="http://schemas.microsoft.com/office/drawing/2014/main" id="{8AC49DAE-1800-40B4-908D-DACDDBFF2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5" name="Rectangle 17">
                <a:extLst>
                  <a:ext uri="{FF2B5EF4-FFF2-40B4-BE49-F238E27FC236}">
                    <a16:creationId xmlns:a16="http://schemas.microsoft.com/office/drawing/2014/main" id="{236BF9F5-A935-4DA3-A4A9-52DD30165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6" name="Rectangle 18">
                <a:extLst>
                  <a:ext uri="{FF2B5EF4-FFF2-40B4-BE49-F238E27FC236}">
                    <a16:creationId xmlns:a16="http://schemas.microsoft.com/office/drawing/2014/main" id="{97FE846A-6C60-49BD-8759-77095BC24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7" name="Rectangle 19">
                <a:extLst>
                  <a:ext uri="{FF2B5EF4-FFF2-40B4-BE49-F238E27FC236}">
                    <a16:creationId xmlns:a16="http://schemas.microsoft.com/office/drawing/2014/main" id="{FA924FA8-FE97-40A1-852B-77A498A7C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8" name="Rectangle 20">
                <a:extLst>
                  <a:ext uri="{FF2B5EF4-FFF2-40B4-BE49-F238E27FC236}">
                    <a16:creationId xmlns:a16="http://schemas.microsoft.com/office/drawing/2014/main" id="{3C593FAE-CE47-48A5-AC85-6174EAC0A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9" name="Rectangle 21">
                <a:extLst>
                  <a:ext uri="{FF2B5EF4-FFF2-40B4-BE49-F238E27FC236}">
                    <a16:creationId xmlns:a16="http://schemas.microsoft.com/office/drawing/2014/main" id="{E2228A57-948E-4482-9E06-D9E725176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0" name="Rectangle 22">
                <a:extLst>
                  <a:ext uri="{FF2B5EF4-FFF2-40B4-BE49-F238E27FC236}">
                    <a16:creationId xmlns:a16="http://schemas.microsoft.com/office/drawing/2014/main" id="{1EF13CFA-22CA-4C10-BE90-D5CC115A8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1" name="Rectangle 23">
                <a:extLst>
                  <a:ext uri="{FF2B5EF4-FFF2-40B4-BE49-F238E27FC236}">
                    <a16:creationId xmlns:a16="http://schemas.microsoft.com/office/drawing/2014/main" id="{0E8E90A3-1641-4E9B-A194-D5F117F9A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2" name="Rectangle 24">
                <a:extLst>
                  <a:ext uri="{FF2B5EF4-FFF2-40B4-BE49-F238E27FC236}">
                    <a16:creationId xmlns:a16="http://schemas.microsoft.com/office/drawing/2014/main" id="{A68EDFEF-E0D3-402A-9521-3DF38E4B8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3" name="Rectangle 25">
                <a:extLst>
                  <a:ext uri="{FF2B5EF4-FFF2-40B4-BE49-F238E27FC236}">
                    <a16:creationId xmlns:a16="http://schemas.microsoft.com/office/drawing/2014/main" id="{CCF9D944-04E9-47A8-9177-AFC8A678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4" name="Rectangle 26">
                <a:extLst>
                  <a:ext uri="{FF2B5EF4-FFF2-40B4-BE49-F238E27FC236}">
                    <a16:creationId xmlns:a16="http://schemas.microsoft.com/office/drawing/2014/main" id="{ABDECE26-FC06-416E-A783-A77B3FFA3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5" name="Rectangle 27">
                <a:extLst>
                  <a:ext uri="{FF2B5EF4-FFF2-40B4-BE49-F238E27FC236}">
                    <a16:creationId xmlns:a16="http://schemas.microsoft.com/office/drawing/2014/main" id="{1F81018F-D062-471E-8E4D-BF55555F5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6" name="Rectangle 28">
                <a:extLst>
                  <a:ext uri="{FF2B5EF4-FFF2-40B4-BE49-F238E27FC236}">
                    <a16:creationId xmlns:a16="http://schemas.microsoft.com/office/drawing/2014/main" id="{75BC1DFB-E2E0-44A2-8449-1511B5F4C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7" name="Rectangle 29">
                <a:extLst>
                  <a:ext uri="{FF2B5EF4-FFF2-40B4-BE49-F238E27FC236}">
                    <a16:creationId xmlns:a16="http://schemas.microsoft.com/office/drawing/2014/main" id="{FE671700-5C5E-4E82-8FDC-49E44FF7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8" name="Rectangle 30">
                <a:extLst>
                  <a:ext uri="{FF2B5EF4-FFF2-40B4-BE49-F238E27FC236}">
                    <a16:creationId xmlns:a16="http://schemas.microsoft.com/office/drawing/2014/main" id="{367003AF-BC87-4F81-81EB-3D09A24C9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E7D7A4E-C314-4987-9657-060E28CAA6A0}"/>
                </a:ext>
              </a:extLst>
            </p:cNvPr>
            <p:cNvGrpSpPr/>
            <p:nvPr/>
          </p:nvGrpSpPr>
          <p:grpSpPr>
            <a:xfrm>
              <a:off x="354110" y="5390187"/>
              <a:ext cx="11480604" cy="108822"/>
              <a:chOff x="354110" y="5396454"/>
              <a:chExt cx="11480604" cy="108822"/>
            </a:xfrm>
            <a:grpFill/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E8A1AC8-CA63-4F37-A8CF-FF832D8BE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8" name="Rectangle 33">
                <a:extLst>
                  <a:ext uri="{FF2B5EF4-FFF2-40B4-BE49-F238E27FC236}">
                    <a16:creationId xmlns:a16="http://schemas.microsoft.com/office/drawing/2014/main" id="{628E2734-FDDB-44A3-9AF2-039784296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9" name="Rectangle 34">
                <a:extLst>
                  <a:ext uri="{FF2B5EF4-FFF2-40B4-BE49-F238E27FC236}">
                    <a16:creationId xmlns:a16="http://schemas.microsoft.com/office/drawing/2014/main" id="{088CF2A2-82EB-4956-973F-6A38CD7EA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0" name="Rectangle 35">
                <a:extLst>
                  <a:ext uri="{FF2B5EF4-FFF2-40B4-BE49-F238E27FC236}">
                    <a16:creationId xmlns:a16="http://schemas.microsoft.com/office/drawing/2014/main" id="{C040EEA9-3095-4F30-8483-23F37448C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1" name="Rectangle 36">
                <a:extLst>
                  <a:ext uri="{FF2B5EF4-FFF2-40B4-BE49-F238E27FC236}">
                    <a16:creationId xmlns:a16="http://schemas.microsoft.com/office/drawing/2014/main" id="{749693CE-451B-4AFB-88A8-C12ED178E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2" name="Rectangle 37">
                <a:extLst>
                  <a:ext uri="{FF2B5EF4-FFF2-40B4-BE49-F238E27FC236}">
                    <a16:creationId xmlns:a16="http://schemas.microsoft.com/office/drawing/2014/main" id="{30280489-C791-44E8-963D-1255607C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3" name="Rectangle 38">
                <a:extLst>
                  <a:ext uri="{FF2B5EF4-FFF2-40B4-BE49-F238E27FC236}">
                    <a16:creationId xmlns:a16="http://schemas.microsoft.com/office/drawing/2014/main" id="{8CC74FC2-413D-4801-AE6D-107C3B112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4" name="Rectangle 39">
                <a:extLst>
                  <a:ext uri="{FF2B5EF4-FFF2-40B4-BE49-F238E27FC236}">
                    <a16:creationId xmlns:a16="http://schemas.microsoft.com/office/drawing/2014/main" id="{B285A8B1-8801-46CD-91B8-97CE12F31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5" name="Rectangle 40">
                <a:extLst>
                  <a:ext uri="{FF2B5EF4-FFF2-40B4-BE49-F238E27FC236}">
                    <a16:creationId xmlns:a16="http://schemas.microsoft.com/office/drawing/2014/main" id="{2DCB03A8-663D-4DCB-A3A5-59C55ED30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6" name="Rectangle 41">
                <a:extLst>
                  <a:ext uri="{FF2B5EF4-FFF2-40B4-BE49-F238E27FC236}">
                    <a16:creationId xmlns:a16="http://schemas.microsoft.com/office/drawing/2014/main" id="{5407D7A5-9403-4899-B30F-57F9270DF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7" name="Rectangle 42">
                <a:extLst>
                  <a:ext uri="{FF2B5EF4-FFF2-40B4-BE49-F238E27FC236}">
                    <a16:creationId xmlns:a16="http://schemas.microsoft.com/office/drawing/2014/main" id="{A5A712A8-2D9C-4566-93D7-A55421946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8" name="Rectangle 43">
                <a:extLst>
                  <a:ext uri="{FF2B5EF4-FFF2-40B4-BE49-F238E27FC236}">
                    <a16:creationId xmlns:a16="http://schemas.microsoft.com/office/drawing/2014/main" id="{4B61ED17-0B4A-42B3-B859-84E6FBD9F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9" name="Rectangle 44">
                <a:extLst>
                  <a:ext uri="{FF2B5EF4-FFF2-40B4-BE49-F238E27FC236}">
                    <a16:creationId xmlns:a16="http://schemas.microsoft.com/office/drawing/2014/main" id="{7FF71609-E043-4DD4-BBED-210943BF3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0" name="Rectangle 45">
                <a:extLst>
                  <a:ext uri="{FF2B5EF4-FFF2-40B4-BE49-F238E27FC236}">
                    <a16:creationId xmlns:a16="http://schemas.microsoft.com/office/drawing/2014/main" id="{9107E37E-3623-4410-8CEA-DA33995A6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1" name="Rectangle 46">
                <a:extLst>
                  <a:ext uri="{FF2B5EF4-FFF2-40B4-BE49-F238E27FC236}">
                    <a16:creationId xmlns:a16="http://schemas.microsoft.com/office/drawing/2014/main" id="{B83800E2-BDEE-48AC-9D9F-0B03C123F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2" name="Rectangle 47">
                <a:extLst>
                  <a:ext uri="{FF2B5EF4-FFF2-40B4-BE49-F238E27FC236}">
                    <a16:creationId xmlns:a16="http://schemas.microsoft.com/office/drawing/2014/main" id="{924E8ED7-0B54-488C-86FD-838BEC6C7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3" name="Rectangle 48">
                <a:extLst>
                  <a:ext uri="{FF2B5EF4-FFF2-40B4-BE49-F238E27FC236}">
                    <a16:creationId xmlns:a16="http://schemas.microsoft.com/office/drawing/2014/main" id="{5E731C89-5DF4-4419-9A67-52BAEC373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4" name="Rectangle 49">
                <a:extLst>
                  <a:ext uri="{FF2B5EF4-FFF2-40B4-BE49-F238E27FC236}">
                    <a16:creationId xmlns:a16="http://schemas.microsoft.com/office/drawing/2014/main" id="{D7B0E779-6D3D-4414-91BB-C1BBE6380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5" name="Rectangle 50">
                <a:extLst>
                  <a:ext uri="{FF2B5EF4-FFF2-40B4-BE49-F238E27FC236}">
                    <a16:creationId xmlns:a16="http://schemas.microsoft.com/office/drawing/2014/main" id="{E846AB63-6AAB-4E86-B4BA-7853BD602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6" name="Rectangle 51">
                <a:extLst>
                  <a:ext uri="{FF2B5EF4-FFF2-40B4-BE49-F238E27FC236}">
                    <a16:creationId xmlns:a16="http://schemas.microsoft.com/office/drawing/2014/main" id="{D05AC798-949B-4443-ADBB-917EF526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7" name="Rectangle 52">
                <a:extLst>
                  <a:ext uri="{FF2B5EF4-FFF2-40B4-BE49-F238E27FC236}">
                    <a16:creationId xmlns:a16="http://schemas.microsoft.com/office/drawing/2014/main" id="{8B3E2107-60AF-4064-A551-A333E6249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8" name="Rectangle 53">
                <a:extLst>
                  <a:ext uri="{FF2B5EF4-FFF2-40B4-BE49-F238E27FC236}">
                    <a16:creationId xmlns:a16="http://schemas.microsoft.com/office/drawing/2014/main" id="{055FD3E8-A340-4393-92E1-4FD68288F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9" name="Rectangle 54">
                <a:extLst>
                  <a:ext uri="{FF2B5EF4-FFF2-40B4-BE49-F238E27FC236}">
                    <a16:creationId xmlns:a16="http://schemas.microsoft.com/office/drawing/2014/main" id="{C18C5E0E-D82C-4F82-A0E3-6BE9AAF75E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0" name="Rectangle 55">
                <a:extLst>
                  <a:ext uri="{FF2B5EF4-FFF2-40B4-BE49-F238E27FC236}">
                    <a16:creationId xmlns:a16="http://schemas.microsoft.com/office/drawing/2014/main" id="{677F5FC4-34F3-400A-9970-A7EA63DB4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1" name="Rectangle 56">
                <a:extLst>
                  <a:ext uri="{FF2B5EF4-FFF2-40B4-BE49-F238E27FC236}">
                    <a16:creationId xmlns:a16="http://schemas.microsoft.com/office/drawing/2014/main" id="{2A4794CF-928E-4F8E-A532-7800E5996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2" name="Rectangle 57">
                <a:extLst>
                  <a:ext uri="{FF2B5EF4-FFF2-40B4-BE49-F238E27FC236}">
                    <a16:creationId xmlns:a16="http://schemas.microsoft.com/office/drawing/2014/main" id="{E4F63079-D99A-4ECA-AE8B-8E93D4295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F81BE07-E676-45EB-9AFA-7BF1FBB657A2}"/>
                </a:ext>
              </a:extLst>
            </p:cNvPr>
            <p:cNvGrpSpPr/>
            <p:nvPr/>
          </p:nvGrpSpPr>
          <p:grpSpPr>
            <a:xfrm>
              <a:off x="354110" y="5895731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51" name="Rectangle 59">
                <a:extLst>
                  <a:ext uri="{FF2B5EF4-FFF2-40B4-BE49-F238E27FC236}">
                    <a16:creationId xmlns:a16="http://schemas.microsoft.com/office/drawing/2014/main" id="{90F41A19-F592-419E-BB70-0A26A5A2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2" name="Rectangle 60">
                <a:extLst>
                  <a:ext uri="{FF2B5EF4-FFF2-40B4-BE49-F238E27FC236}">
                    <a16:creationId xmlns:a16="http://schemas.microsoft.com/office/drawing/2014/main" id="{1469FDD4-E3FD-413E-AE75-22EE1F631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3" name="Rectangle 61">
                <a:extLst>
                  <a:ext uri="{FF2B5EF4-FFF2-40B4-BE49-F238E27FC236}">
                    <a16:creationId xmlns:a16="http://schemas.microsoft.com/office/drawing/2014/main" id="{FE475E5D-8646-4FC9-BFFB-619E2D0E2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4" name="Rectangle 62">
                <a:extLst>
                  <a:ext uri="{FF2B5EF4-FFF2-40B4-BE49-F238E27FC236}">
                    <a16:creationId xmlns:a16="http://schemas.microsoft.com/office/drawing/2014/main" id="{3D36A72E-C554-4C3C-9B1B-6CB10E5F6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A4E6F93-4FD1-43BD-92BD-564F60D0B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6" name="Rectangle 64">
                <a:extLst>
                  <a:ext uri="{FF2B5EF4-FFF2-40B4-BE49-F238E27FC236}">
                    <a16:creationId xmlns:a16="http://schemas.microsoft.com/office/drawing/2014/main" id="{91390BA3-956A-4FEA-961B-6154DE6FB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7" name="Rectangle 65">
                <a:extLst>
                  <a:ext uri="{FF2B5EF4-FFF2-40B4-BE49-F238E27FC236}">
                    <a16:creationId xmlns:a16="http://schemas.microsoft.com/office/drawing/2014/main" id="{3BDA4482-76BD-4B95-9A99-C9D97E68F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8" name="Rectangle 66">
                <a:extLst>
                  <a:ext uri="{FF2B5EF4-FFF2-40B4-BE49-F238E27FC236}">
                    <a16:creationId xmlns:a16="http://schemas.microsoft.com/office/drawing/2014/main" id="{7C89DCF1-7783-4715-A5F6-F69C325A8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9" name="Rectangle 67">
                <a:extLst>
                  <a:ext uri="{FF2B5EF4-FFF2-40B4-BE49-F238E27FC236}">
                    <a16:creationId xmlns:a16="http://schemas.microsoft.com/office/drawing/2014/main" id="{C358A697-8E33-4B4A-8E88-7C19923AD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0" name="Rectangle 68">
                <a:extLst>
                  <a:ext uri="{FF2B5EF4-FFF2-40B4-BE49-F238E27FC236}">
                    <a16:creationId xmlns:a16="http://schemas.microsoft.com/office/drawing/2014/main" id="{8716A687-A14A-4B91-AB47-EC1722A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1" name="Rectangle 69">
                <a:extLst>
                  <a:ext uri="{FF2B5EF4-FFF2-40B4-BE49-F238E27FC236}">
                    <a16:creationId xmlns:a16="http://schemas.microsoft.com/office/drawing/2014/main" id="{3597BC4D-A8AB-476D-A463-DDA92D619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2" name="Rectangle 70">
                <a:extLst>
                  <a:ext uri="{FF2B5EF4-FFF2-40B4-BE49-F238E27FC236}">
                    <a16:creationId xmlns:a16="http://schemas.microsoft.com/office/drawing/2014/main" id="{3D5FE933-374E-4D22-95B5-F8B154CFC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3" name="Rectangle 71">
                <a:extLst>
                  <a:ext uri="{FF2B5EF4-FFF2-40B4-BE49-F238E27FC236}">
                    <a16:creationId xmlns:a16="http://schemas.microsoft.com/office/drawing/2014/main" id="{4DA4C424-BC57-46B1-8A19-98F4A1F4B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4" name="Rectangle 72">
                <a:extLst>
                  <a:ext uri="{FF2B5EF4-FFF2-40B4-BE49-F238E27FC236}">
                    <a16:creationId xmlns:a16="http://schemas.microsoft.com/office/drawing/2014/main" id="{8072EEA5-91EE-47E9-9C82-96966E37C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5" name="Rectangle 73">
                <a:extLst>
                  <a:ext uri="{FF2B5EF4-FFF2-40B4-BE49-F238E27FC236}">
                    <a16:creationId xmlns:a16="http://schemas.microsoft.com/office/drawing/2014/main" id="{D2366CD8-B517-40C0-8E52-217CE8F16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6" name="Rectangle 74">
                <a:extLst>
                  <a:ext uri="{FF2B5EF4-FFF2-40B4-BE49-F238E27FC236}">
                    <a16:creationId xmlns:a16="http://schemas.microsoft.com/office/drawing/2014/main" id="{2739573F-C01A-4A42-BDB4-F8717CD6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7" name="Rectangle 75">
                <a:extLst>
                  <a:ext uri="{FF2B5EF4-FFF2-40B4-BE49-F238E27FC236}">
                    <a16:creationId xmlns:a16="http://schemas.microsoft.com/office/drawing/2014/main" id="{94A56444-668B-41B0-8986-65EB2B4A3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8" name="Rectangle 76">
                <a:extLst>
                  <a:ext uri="{FF2B5EF4-FFF2-40B4-BE49-F238E27FC236}">
                    <a16:creationId xmlns:a16="http://schemas.microsoft.com/office/drawing/2014/main" id="{B2CFF404-368E-4A76-A2CA-471611869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9" name="Rectangle 77">
                <a:extLst>
                  <a:ext uri="{FF2B5EF4-FFF2-40B4-BE49-F238E27FC236}">
                    <a16:creationId xmlns:a16="http://schemas.microsoft.com/office/drawing/2014/main" id="{3B1857CC-9DC7-43E3-98B6-0DCBB2DC1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0" name="Rectangle 78">
                <a:extLst>
                  <a:ext uri="{FF2B5EF4-FFF2-40B4-BE49-F238E27FC236}">
                    <a16:creationId xmlns:a16="http://schemas.microsoft.com/office/drawing/2014/main" id="{13C3C468-F3E2-4B75-BB66-184F85DD0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1" name="Rectangle 79">
                <a:extLst>
                  <a:ext uri="{FF2B5EF4-FFF2-40B4-BE49-F238E27FC236}">
                    <a16:creationId xmlns:a16="http://schemas.microsoft.com/office/drawing/2014/main" id="{1A0E9336-6E7F-4174-BB8B-7B675743A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2" name="Rectangle 80">
                <a:extLst>
                  <a:ext uri="{FF2B5EF4-FFF2-40B4-BE49-F238E27FC236}">
                    <a16:creationId xmlns:a16="http://schemas.microsoft.com/office/drawing/2014/main" id="{1AB6293C-8454-4149-8126-EFE23BCE4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3" name="Rectangle 81">
                <a:extLst>
                  <a:ext uri="{FF2B5EF4-FFF2-40B4-BE49-F238E27FC236}">
                    <a16:creationId xmlns:a16="http://schemas.microsoft.com/office/drawing/2014/main" id="{BAE4953B-46B2-4552-8D6A-C67D4FCB3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4" name="Rectangle 82">
                <a:extLst>
                  <a:ext uri="{FF2B5EF4-FFF2-40B4-BE49-F238E27FC236}">
                    <a16:creationId xmlns:a16="http://schemas.microsoft.com/office/drawing/2014/main" id="{40C5CC0E-449E-4E60-822F-5A4AB69E5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5" name="Rectangle 83">
                <a:extLst>
                  <a:ext uri="{FF2B5EF4-FFF2-40B4-BE49-F238E27FC236}">
                    <a16:creationId xmlns:a16="http://schemas.microsoft.com/office/drawing/2014/main" id="{B2688373-3DD7-4956-8759-7CB2AF735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6" name="Rectangle 84">
                <a:extLst>
                  <a:ext uri="{FF2B5EF4-FFF2-40B4-BE49-F238E27FC236}">
                    <a16:creationId xmlns:a16="http://schemas.microsoft.com/office/drawing/2014/main" id="{50B8E454-F10F-456B-81ED-301B191CA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60ABA5C-8D36-4AAD-9494-669B8A3E9E86}"/>
                </a:ext>
              </a:extLst>
            </p:cNvPr>
            <p:cNvGrpSpPr/>
            <p:nvPr/>
          </p:nvGrpSpPr>
          <p:grpSpPr>
            <a:xfrm>
              <a:off x="354110" y="6402442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id="{9006E5F9-87EA-4BFF-AC26-08D7B4E6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" name="Rectangle 60">
                <a:extLst>
                  <a:ext uri="{FF2B5EF4-FFF2-40B4-BE49-F238E27FC236}">
                    <a16:creationId xmlns:a16="http://schemas.microsoft.com/office/drawing/2014/main" id="{40F26277-619B-41A3-9D5F-A02E6914E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" name="Rectangle 61">
                <a:extLst>
                  <a:ext uri="{FF2B5EF4-FFF2-40B4-BE49-F238E27FC236}">
                    <a16:creationId xmlns:a16="http://schemas.microsoft.com/office/drawing/2014/main" id="{23DB5C85-827B-49AF-BC96-24E7ABDAD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" name="Rectangle 62">
                <a:extLst>
                  <a:ext uri="{FF2B5EF4-FFF2-40B4-BE49-F238E27FC236}">
                    <a16:creationId xmlns:a16="http://schemas.microsoft.com/office/drawing/2014/main" id="{847A0A99-2056-4E0E-8A5A-2CBCA33AF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5474EE8D-D88A-47FF-9107-09082030E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id="{0EC4B1DB-FB22-4303-B2D7-5E60C557A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id="{B5127279-9249-47F2-8A42-1F7F68517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" name="Rectangle 66">
                <a:extLst>
                  <a:ext uri="{FF2B5EF4-FFF2-40B4-BE49-F238E27FC236}">
                    <a16:creationId xmlns:a16="http://schemas.microsoft.com/office/drawing/2014/main" id="{4BE3E747-CD2D-4EA9-8A1C-AFC94F640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" name="Rectangle 67">
                <a:extLst>
                  <a:ext uri="{FF2B5EF4-FFF2-40B4-BE49-F238E27FC236}">
                    <a16:creationId xmlns:a16="http://schemas.microsoft.com/office/drawing/2014/main" id="{844450CC-44D2-4CFB-9D82-BA80F0CA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" name="Rectangle 68">
                <a:extLst>
                  <a:ext uri="{FF2B5EF4-FFF2-40B4-BE49-F238E27FC236}">
                    <a16:creationId xmlns:a16="http://schemas.microsoft.com/office/drawing/2014/main" id="{56C9C6B8-074B-4807-A953-D5D69AEE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" name="Rectangle 69">
                <a:extLst>
                  <a:ext uri="{FF2B5EF4-FFF2-40B4-BE49-F238E27FC236}">
                    <a16:creationId xmlns:a16="http://schemas.microsoft.com/office/drawing/2014/main" id="{55A940DF-BE4B-4046-BF7D-7BBB8316F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" name="Rectangle 70">
                <a:extLst>
                  <a:ext uri="{FF2B5EF4-FFF2-40B4-BE49-F238E27FC236}">
                    <a16:creationId xmlns:a16="http://schemas.microsoft.com/office/drawing/2014/main" id="{79FECFE2-55AB-4195-B4F2-F1831B090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7" name="Rectangle 71">
                <a:extLst>
                  <a:ext uri="{FF2B5EF4-FFF2-40B4-BE49-F238E27FC236}">
                    <a16:creationId xmlns:a16="http://schemas.microsoft.com/office/drawing/2014/main" id="{F78BF45E-3F1B-4CCF-AB55-6AACA1D79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8" name="Rectangle 72">
                <a:extLst>
                  <a:ext uri="{FF2B5EF4-FFF2-40B4-BE49-F238E27FC236}">
                    <a16:creationId xmlns:a16="http://schemas.microsoft.com/office/drawing/2014/main" id="{CEAEA0D2-DAF5-42AD-824D-BF0A0786A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9" name="Rectangle 73">
                <a:extLst>
                  <a:ext uri="{FF2B5EF4-FFF2-40B4-BE49-F238E27FC236}">
                    <a16:creationId xmlns:a16="http://schemas.microsoft.com/office/drawing/2014/main" id="{2616B93B-15A3-4A25-B322-A4A33479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0" name="Rectangle 74">
                <a:extLst>
                  <a:ext uri="{FF2B5EF4-FFF2-40B4-BE49-F238E27FC236}">
                    <a16:creationId xmlns:a16="http://schemas.microsoft.com/office/drawing/2014/main" id="{26C24972-CC21-4F79-908A-8F7EEF3C3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1" name="Rectangle 75">
                <a:extLst>
                  <a:ext uri="{FF2B5EF4-FFF2-40B4-BE49-F238E27FC236}">
                    <a16:creationId xmlns:a16="http://schemas.microsoft.com/office/drawing/2014/main" id="{FD7C3FD5-0F89-4B6D-AC87-8001A0810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2" name="Rectangle 76">
                <a:extLst>
                  <a:ext uri="{FF2B5EF4-FFF2-40B4-BE49-F238E27FC236}">
                    <a16:creationId xmlns:a16="http://schemas.microsoft.com/office/drawing/2014/main" id="{B03C108E-68F6-4221-BC40-C5E3C190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3" name="Rectangle 77">
                <a:extLst>
                  <a:ext uri="{FF2B5EF4-FFF2-40B4-BE49-F238E27FC236}">
                    <a16:creationId xmlns:a16="http://schemas.microsoft.com/office/drawing/2014/main" id="{AEE8C851-520C-4A98-839F-17DEECB4C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4" name="Rectangle 78">
                <a:extLst>
                  <a:ext uri="{FF2B5EF4-FFF2-40B4-BE49-F238E27FC236}">
                    <a16:creationId xmlns:a16="http://schemas.microsoft.com/office/drawing/2014/main" id="{64CDD37E-8761-499B-B591-D1B68A0C6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5" name="Rectangle 79">
                <a:extLst>
                  <a:ext uri="{FF2B5EF4-FFF2-40B4-BE49-F238E27FC236}">
                    <a16:creationId xmlns:a16="http://schemas.microsoft.com/office/drawing/2014/main" id="{CF1D9CFA-A92A-4012-8DBE-A1AFE416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6" name="Rectangle 80">
                <a:extLst>
                  <a:ext uri="{FF2B5EF4-FFF2-40B4-BE49-F238E27FC236}">
                    <a16:creationId xmlns:a16="http://schemas.microsoft.com/office/drawing/2014/main" id="{5B28FF0B-0B00-4C89-9B32-5FCEE8CF7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7" name="Rectangle 81">
                <a:extLst>
                  <a:ext uri="{FF2B5EF4-FFF2-40B4-BE49-F238E27FC236}">
                    <a16:creationId xmlns:a16="http://schemas.microsoft.com/office/drawing/2014/main" id="{3F39461F-D7C3-4741-A3BF-B2B81AC1B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8" name="Rectangle 82">
                <a:extLst>
                  <a:ext uri="{FF2B5EF4-FFF2-40B4-BE49-F238E27FC236}">
                    <a16:creationId xmlns:a16="http://schemas.microsoft.com/office/drawing/2014/main" id="{B209DBFB-FB6A-41D4-B8FD-371C1627C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9" name="Rectangle 83">
                <a:extLst>
                  <a:ext uri="{FF2B5EF4-FFF2-40B4-BE49-F238E27FC236}">
                    <a16:creationId xmlns:a16="http://schemas.microsoft.com/office/drawing/2014/main" id="{9851ABD3-4B24-43E9-8246-B439DE289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0" name="Rectangle 84">
                <a:extLst>
                  <a:ext uri="{FF2B5EF4-FFF2-40B4-BE49-F238E27FC236}">
                    <a16:creationId xmlns:a16="http://schemas.microsoft.com/office/drawing/2014/main" id="{C66181AB-B727-41A6-A789-CF6AAB689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64" name="Picture Placeholder 2">
            <a:extLst>
              <a:ext uri="{FF2B5EF4-FFF2-40B4-BE49-F238E27FC236}">
                <a16:creationId xmlns:a16="http://schemas.microsoft.com/office/drawing/2014/main" id="{251EF59E-16AF-4781-8288-EC19B9762C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0545" y="-11151"/>
            <a:ext cx="6786643" cy="5685522"/>
          </a:xfrm>
          <a:custGeom>
            <a:avLst/>
            <a:gdLst>
              <a:gd name="connsiteX0" fmla="*/ 0 w 7654699"/>
              <a:gd name="connsiteY0" fmla="*/ 0 h 5678805"/>
              <a:gd name="connsiteX1" fmla="*/ 7654699 w 7654699"/>
              <a:gd name="connsiteY1" fmla="*/ 0 h 5678805"/>
              <a:gd name="connsiteX2" fmla="*/ 7654699 w 7654699"/>
              <a:gd name="connsiteY2" fmla="*/ 0 h 5678805"/>
              <a:gd name="connsiteX3" fmla="*/ 7654699 w 7654699"/>
              <a:gd name="connsiteY3" fmla="*/ 4808982 h 5678805"/>
              <a:gd name="connsiteX4" fmla="*/ 6784876 w 7654699"/>
              <a:gd name="connsiteY4" fmla="*/ 5678805 h 5678805"/>
              <a:gd name="connsiteX5" fmla="*/ 869823 w 7654699"/>
              <a:gd name="connsiteY5" fmla="*/ 5678805 h 5678805"/>
              <a:gd name="connsiteX6" fmla="*/ 0 w 7654699"/>
              <a:gd name="connsiteY6" fmla="*/ 4808982 h 5678805"/>
              <a:gd name="connsiteX7" fmla="*/ 0 w 7654699"/>
              <a:gd name="connsiteY7" fmla="*/ 0 h 5678805"/>
              <a:gd name="connsiteX8" fmla="*/ 0 w 7654699"/>
              <a:gd name="connsiteY8" fmla="*/ 0 h 5678805"/>
              <a:gd name="connsiteX0" fmla="*/ 0 w 7654699"/>
              <a:gd name="connsiteY0" fmla="*/ 6717 h 5685522"/>
              <a:gd name="connsiteX1" fmla="*/ 901515 w 7654699"/>
              <a:gd name="connsiteY1" fmla="*/ 0 h 5685522"/>
              <a:gd name="connsiteX2" fmla="*/ 7654699 w 7654699"/>
              <a:gd name="connsiteY2" fmla="*/ 6717 h 5685522"/>
              <a:gd name="connsiteX3" fmla="*/ 7654699 w 7654699"/>
              <a:gd name="connsiteY3" fmla="*/ 6717 h 5685522"/>
              <a:gd name="connsiteX4" fmla="*/ 7654699 w 7654699"/>
              <a:gd name="connsiteY4" fmla="*/ 4815699 h 5685522"/>
              <a:gd name="connsiteX5" fmla="*/ 6784876 w 7654699"/>
              <a:gd name="connsiteY5" fmla="*/ 5685522 h 5685522"/>
              <a:gd name="connsiteX6" fmla="*/ 869823 w 7654699"/>
              <a:gd name="connsiteY6" fmla="*/ 5685522 h 5685522"/>
              <a:gd name="connsiteX7" fmla="*/ 0 w 7654699"/>
              <a:gd name="connsiteY7" fmla="*/ 4815699 h 5685522"/>
              <a:gd name="connsiteX8" fmla="*/ 0 w 7654699"/>
              <a:gd name="connsiteY8" fmla="*/ 6717 h 5685522"/>
              <a:gd name="connsiteX9" fmla="*/ 0 w 7654699"/>
              <a:gd name="connsiteY9" fmla="*/ 6717 h 5685522"/>
              <a:gd name="connsiteX0" fmla="*/ 0 w 7654699"/>
              <a:gd name="connsiteY0" fmla="*/ 6717 h 5685522"/>
              <a:gd name="connsiteX1" fmla="*/ 901515 w 7654699"/>
              <a:gd name="connsiteY1" fmla="*/ 0 h 5685522"/>
              <a:gd name="connsiteX2" fmla="*/ 7654699 w 7654699"/>
              <a:gd name="connsiteY2" fmla="*/ 6717 h 5685522"/>
              <a:gd name="connsiteX3" fmla="*/ 7654699 w 7654699"/>
              <a:gd name="connsiteY3" fmla="*/ 6717 h 5685522"/>
              <a:gd name="connsiteX4" fmla="*/ 7654699 w 7654699"/>
              <a:gd name="connsiteY4" fmla="*/ 4815699 h 5685522"/>
              <a:gd name="connsiteX5" fmla="*/ 6784876 w 7654699"/>
              <a:gd name="connsiteY5" fmla="*/ 5685522 h 5685522"/>
              <a:gd name="connsiteX6" fmla="*/ 869823 w 7654699"/>
              <a:gd name="connsiteY6" fmla="*/ 5685522 h 5685522"/>
              <a:gd name="connsiteX7" fmla="*/ 0 w 7654699"/>
              <a:gd name="connsiteY7" fmla="*/ 4815699 h 5685522"/>
              <a:gd name="connsiteX8" fmla="*/ 0 w 7654699"/>
              <a:gd name="connsiteY8" fmla="*/ 6717 h 5685522"/>
              <a:gd name="connsiteX0" fmla="*/ 0 w 7654699"/>
              <a:gd name="connsiteY0" fmla="*/ 4815699 h 5685522"/>
              <a:gd name="connsiteX1" fmla="*/ 901515 w 7654699"/>
              <a:gd name="connsiteY1" fmla="*/ 0 h 5685522"/>
              <a:gd name="connsiteX2" fmla="*/ 7654699 w 7654699"/>
              <a:gd name="connsiteY2" fmla="*/ 6717 h 5685522"/>
              <a:gd name="connsiteX3" fmla="*/ 7654699 w 7654699"/>
              <a:gd name="connsiteY3" fmla="*/ 6717 h 5685522"/>
              <a:gd name="connsiteX4" fmla="*/ 7654699 w 7654699"/>
              <a:gd name="connsiteY4" fmla="*/ 4815699 h 5685522"/>
              <a:gd name="connsiteX5" fmla="*/ 6784876 w 7654699"/>
              <a:gd name="connsiteY5" fmla="*/ 5685522 h 5685522"/>
              <a:gd name="connsiteX6" fmla="*/ 869823 w 7654699"/>
              <a:gd name="connsiteY6" fmla="*/ 5685522 h 5685522"/>
              <a:gd name="connsiteX7" fmla="*/ 0 w 7654699"/>
              <a:gd name="connsiteY7" fmla="*/ 4815699 h 5685522"/>
              <a:gd name="connsiteX0" fmla="*/ 776254 w 7561130"/>
              <a:gd name="connsiteY0" fmla="*/ 5685522 h 5685522"/>
              <a:gd name="connsiteX1" fmla="*/ 807946 w 7561130"/>
              <a:gd name="connsiteY1" fmla="*/ 0 h 5685522"/>
              <a:gd name="connsiteX2" fmla="*/ 7561130 w 7561130"/>
              <a:gd name="connsiteY2" fmla="*/ 6717 h 5685522"/>
              <a:gd name="connsiteX3" fmla="*/ 7561130 w 7561130"/>
              <a:gd name="connsiteY3" fmla="*/ 6717 h 5685522"/>
              <a:gd name="connsiteX4" fmla="*/ 7561130 w 7561130"/>
              <a:gd name="connsiteY4" fmla="*/ 4815699 h 5685522"/>
              <a:gd name="connsiteX5" fmla="*/ 6691307 w 7561130"/>
              <a:gd name="connsiteY5" fmla="*/ 5685522 h 5685522"/>
              <a:gd name="connsiteX6" fmla="*/ 776254 w 7561130"/>
              <a:gd name="connsiteY6" fmla="*/ 5685522 h 5685522"/>
              <a:gd name="connsiteX0" fmla="*/ 0 w 6784876"/>
              <a:gd name="connsiteY0" fmla="*/ 5685522 h 5685522"/>
              <a:gd name="connsiteX1" fmla="*/ 31692 w 6784876"/>
              <a:gd name="connsiteY1" fmla="*/ 0 h 5685522"/>
              <a:gd name="connsiteX2" fmla="*/ 6784876 w 6784876"/>
              <a:gd name="connsiteY2" fmla="*/ 6717 h 5685522"/>
              <a:gd name="connsiteX3" fmla="*/ 6784876 w 6784876"/>
              <a:gd name="connsiteY3" fmla="*/ 6717 h 5685522"/>
              <a:gd name="connsiteX4" fmla="*/ 6784876 w 6784876"/>
              <a:gd name="connsiteY4" fmla="*/ 4815699 h 5685522"/>
              <a:gd name="connsiteX5" fmla="*/ 5915053 w 6784876"/>
              <a:gd name="connsiteY5" fmla="*/ 5685522 h 5685522"/>
              <a:gd name="connsiteX6" fmla="*/ 0 w 6784876"/>
              <a:gd name="connsiteY6" fmla="*/ 5685522 h 568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84876" h="5685522">
                <a:moveTo>
                  <a:pt x="0" y="5685522"/>
                </a:moveTo>
                <a:lnTo>
                  <a:pt x="31692" y="0"/>
                </a:lnTo>
                <a:lnTo>
                  <a:pt x="6784876" y="6717"/>
                </a:lnTo>
                <a:lnTo>
                  <a:pt x="6784876" y="6717"/>
                </a:lnTo>
                <a:lnTo>
                  <a:pt x="6784876" y="4815699"/>
                </a:lnTo>
                <a:cubicBezTo>
                  <a:pt x="6784876" y="5296089"/>
                  <a:pt x="6395443" y="5685522"/>
                  <a:pt x="5915053" y="5685522"/>
                </a:cubicBezTo>
                <a:lnTo>
                  <a:pt x="0" y="5685522"/>
                </a:lnTo>
                <a:close/>
              </a:path>
            </a:pathLst>
          </a:custGeom>
          <a:solidFill>
            <a:schemeClr val="accent3"/>
          </a:solidFill>
          <a:effectLst>
            <a:outerShdw blurRad="635000" dist="825500" dir="21540000" algn="l" rotWithShape="0">
              <a:prstClr val="black">
                <a:alpha val="2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3806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hat we do?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C1607FC-4025-4535-B960-C423F1504CE5}"/>
              </a:ext>
            </a:extLst>
          </p:cNvPr>
          <p:cNvGrpSpPr/>
          <p:nvPr userDrawn="1"/>
        </p:nvGrpSpPr>
        <p:grpSpPr>
          <a:xfrm>
            <a:off x="354202" y="326572"/>
            <a:ext cx="11483595" cy="6185861"/>
            <a:chOff x="354110" y="326571"/>
            <a:chExt cx="11480604" cy="6185861"/>
          </a:xfrm>
          <a:solidFill>
            <a:schemeClr val="accent1">
              <a:lumMod val="90000"/>
              <a:lumOff val="10000"/>
              <a:alpha val="2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651BEEC-E6AC-4E4B-9B88-D2F823311FDE}"/>
                </a:ext>
              </a:extLst>
            </p:cNvPr>
            <p:cNvGrpSpPr/>
            <p:nvPr/>
          </p:nvGrpSpPr>
          <p:grpSpPr>
            <a:xfrm>
              <a:off x="354110" y="326571"/>
              <a:ext cx="11480604" cy="109990"/>
              <a:chOff x="354110" y="326571"/>
              <a:chExt cx="11480604" cy="109990"/>
            </a:xfrm>
            <a:grpFill/>
          </p:grpSpPr>
          <p:sp>
            <p:nvSpPr>
              <p:cNvPr id="337" name="Rectangle 5">
                <a:extLst>
                  <a:ext uri="{FF2B5EF4-FFF2-40B4-BE49-F238E27FC236}">
                    <a16:creationId xmlns:a16="http://schemas.microsoft.com/office/drawing/2014/main" id="{85C298FF-97F9-4147-B827-D8E5136C2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8" name="Rectangle 6">
                <a:extLst>
                  <a:ext uri="{FF2B5EF4-FFF2-40B4-BE49-F238E27FC236}">
                    <a16:creationId xmlns:a16="http://schemas.microsoft.com/office/drawing/2014/main" id="{9408EFDD-1492-4223-8E65-A093D2F1B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9" name="Rectangle 7">
                <a:extLst>
                  <a:ext uri="{FF2B5EF4-FFF2-40B4-BE49-F238E27FC236}">
                    <a16:creationId xmlns:a16="http://schemas.microsoft.com/office/drawing/2014/main" id="{F894E7F8-7101-42ED-9EE3-85F58C6E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0" name="Rectangle 8">
                <a:extLst>
                  <a:ext uri="{FF2B5EF4-FFF2-40B4-BE49-F238E27FC236}">
                    <a16:creationId xmlns:a16="http://schemas.microsoft.com/office/drawing/2014/main" id="{877C8C7E-1793-4536-97A4-63A3591EF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1" name="Rectangle 9">
                <a:extLst>
                  <a:ext uri="{FF2B5EF4-FFF2-40B4-BE49-F238E27FC236}">
                    <a16:creationId xmlns:a16="http://schemas.microsoft.com/office/drawing/2014/main" id="{077D2BC4-41B3-4D98-84CA-A2503EF13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2" name="Rectangle 10">
                <a:extLst>
                  <a:ext uri="{FF2B5EF4-FFF2-40B4-BE49-F238E27FC236}">
                    <a16:creationId xmlns:a16="http://schemas.microsoft.com/office/drawing/2014/main" id="{DE4270DF-458E-4975-B86F-E605B966C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3" name="Rectangle 11">
                <a:extLst>
                  <a:ext uri="{FF2B5EF4-FFF2-40B4-BE49-F238E27FC236}">
                    <a16:creationId xmlns:a16="http://schemas.microsoft.com/office/drawing/2014/main" id="{5334B1DA-DE9D-46A4-B1CC-07D8B5B37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4" name="Rectangle 12">
                <a:extLst>
                  <a:ext uri="{FF2B5EF4-FFF2-40B4-BE49-F238E27FC236}">
                    <a16:creationId xmlns:a16="http://schemas.microsoft.com/office/drawing/2014/main" id="{1CF1EF4A-5FEC-4B62-A622-2DEE7B72C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5" name="Rectangle 13">
                <a:extLst>
                  <a:ext uri="{FF2B5EF4-FFF2-40B4-BE49-F238E27FC236}">
                    <a16:creationId xmlns:a16="http://schemas.microsoft.com/office/drawing/2014/main" id="{322BDF90-AD9B-4F68-8F1B-8AE6FD1E4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6" name="Rectangle 14">
                <a:extLst>
                  <a:ext uri="{FF2B5EF4-FFF2-40B4-BE49-F238E27FC236}">
                    <a16:creationId xmlns:a16="http://schemas.microsoft.com/office/drawing/2014/main" id="{93F9BC3E-2349-4557-A942-FF58D3497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7" name="Rectangle 15">
                <a:extLst>
                  <a:ext uri="{FF2B5EF4-FFF2-40B4-BE49-F238E27FC236}">
                    <a16:creationId xmlns:a16="http://schemas.microsoft.com/office/drawing/2014/main" id="{D4E479F8-DBB7-4E24-82DB-9187E1DA1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8" name="Rectangle 16">
                <a:extLst>
                  <a:ext uri="{FF2B5EF4-FFF2-40B4-BE49-F238E27FC236}">
                    <a16:creationId xmlns:a16="http://schemas.microsoft.com/office/drawing/2014/main" id="{88729413-47AC-4DEA-A613-0B6158FCB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9" name="Rectangle 17">
                <a:extLst>
                  <a:ext uri="{FF2B5EF4-FFF2-40B4-BE49-F238E27FC236}">
                    <a16:creationId xmlns:a16="http://schemas.microsoft.com/office/drawing/2014/main" id="{20F824DD-152A-4F6D-952E-24ADD1A8C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0" name="Rectangle 18">
                <a:extLst>
                  <a:ext uri="{FF2B5EF4-FFF2-40B4-BE49-F238E27FC236}">
                    <a16:creationId xmlns:a16="http://schemas.microsoft.com/office/drawing/2014/main" id="{951C09E8-C755-4AEB-9C27-AE9621753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1" name="Rectangle 19">
                <a:extLst>
                  <a:ext uri="{FF2B5EF4-FFF2-40B4-BE49-F238E27FC236}">
                    <a16:creationId xmlns:a16="http://schemas.microsoft.com/office/drawing/2014/main" id="{32F64432-EE66-40C8-A67A-FA722F75D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2" name="Rectangle 20">
                <a:extLst>
                  <a:ext uri="{FF2B5EF4-FFF2-40B4-BE49-F238E27FC236}">
                    <a16:creationId xmlns:a16="http://schemas.microsoft.com/office/drawing/2014/main" id="{29005991-F871-4DFB-9517-DCB334B68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3" name="Rectangle 21">
                <a:extLst>
                  <a:ext uri="{FF2B5EF4-FFF2-40B4-BE49-F238E27FC236}">
                    <a16:creationId xmlns:a16="http://schemas.microsoft.com/office/drawing/2014/main" id="{1C601034-B07F-4FCA-B65F-4BA94F1FE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4" name="Rectangle 22">
                <a:extLst>
                  <a:ext uri="{FF2B5EF4-FFF2-40B4-BE49-F238E27FC236}">
                    <a16:creationId xmlns:a16="http://schemas.microsoft.com/office/drawing/2014/main" id="{A3C10F51-A92E-4F5D-841E-2495E85B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5" name="Rectangle 23">
                <a:extLst>
                  <a:ext uri="{FF2B5EF4-FFF2-40B4-BE49-F238E27FC236}">
                    <a16:creationId xmlns:a16="http://schemas.microsoft.com/office/drawing/2014/main" id="{8656C742-4C71-41EC-9EED-8A0FF35A8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6" name="Rectangle 24">
                <a:extLst>
                  <a:ext uri="{FF2B5EF4-FFF2-40B4-BE49-F238E27FC236}">
                    <a16:creationId xmlns:a16="http://schemas.microsoft.com/office/drawing/2014/main" id="{DD7837C0-45DC-47B0-8EB6-E1AFA3DF2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7" name="Rectangle 25">
                <a:extLst>
                  <a:ext uri="{FF2B5EF4-FFF2-40B4-BE49-F238E27FC236}">
                    <a16:creationId xmlns:a16="http://schemas.microsoft.com/office/drawing/2014/main" id="{C6C4A808-47AA-4933-B20F-A80BEEFB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8" name="Rectangle 26">
                <a:extLst>
                  <a:ext uri="{FF2B5EF4-FFF2-40B4-BE49-F238E27FC236}">
                    <a16:creationId xmlns:a16="http://schemas.microsoft.com/office/drawing/2014/main" id="{1916F620-2E67-4716-A335-AA9D0F9A9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9" name="Rectangle 27">
                <a:extLst>
                  <a:ext uri="{FF2B5EF4-FFF2-40B4-BE49-F238E27FC236}">
                    <a16:creationId xmlns:a16="http://schemas.microsoft.com/office/drawing/2014/main" id="{54529738-34CA-43C1-9448-C6D7594E3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0" name="Rectangle 28">
                <a:extLst>
                  <a:ext uri="{FF2B5EF4-FFF2-40B4-BE49-F238E27FC236}">
                    <a16:creationId xmlns:a16="http://schemas.microsoft.com/office/drawing/2014/main" id="{AB2B254B-6166-4F70-A263-5F5630C8A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1" name="Rectangle 29">
                <a:extLst>
                  <a:ext uri="{FF2B5EF4-FFF2-40B4-BE49-F238E27FC236}">
                    <a16:creationId xmlns:a16="http://schemas.microsoft.com/office/drawing/2014/main" id="{CC179163-7F45-4275-B900-184CA908E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2" name="Rectangle 30">
                <a:extLst>
                  <a:ext uri="{FF2B5EF4-FFF2-40B4-BE49-F238E27FC236}">
                    <a16:creationId xmlns:a16="http://schemas.microsoft.com/office/drawing/2014/main" id="{A16179B1-495E-40B6-BA3E-4FE45BD06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C022AE-7DA1-4DBC-B4FA-A550170E3244}"/>
                </a:ext>
              </a:extLst>
            </p:cNvPr>
            <p:cNvGrpSpPr/>
            <p:nvPr/>
          </p:nvGrpSpPr>
          <p:grpSpPr>
            <a:xfrm>
              <a:off x="354110" y="833283"/>
              <a:ext cx="11480604" cy="108822"/>
              <a:chOff x="354110" y="834963"/>
              <a:chExt cx="11480604" cy="108822"/>
            </a:xfrm>
            <a:grpFill/>
          </p:grpSpPr>
          <p:sp>
            <p:nvSpPr>
              <p:cNvPr id="311" name="Rectangle 32">
                <a:extLst>
                  <a:ext uri="{FF2B5EF4-FFF2-40B4-BE49-F238E27FC236}">
                    <a16:creationId xmlns:a16="http://schemas.microsoft.com/office/drawing/2014/main" id="{E6CEC545-E6D9-4264-BEA6-119B54AE4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2" name="Rectangle 33">
                <a:extLst>
                  <a:ext uri="{FF2B5EF4-FFF2-40B4-BE49-F238E27FC236}">
                    <a16:creationId xmlns:a16="http://schemas.microsoft.com/office/drawing/2014/main" id="{60C7E7B9-97E8-4AE1-A9F0-162381B38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3" name="Rectangle 34">
                <a:extLst>
                  <a:ext uri="{FF2B5EF4-FFF2-40B4-BE49-F238E27FC236}">
                    <a16:creationId xmlns:a16="http://schemas.microsoft.com/office/drawing/2014/main" id="{BC9E105B-3AD3-4AC9-8C4E-3DABA3F82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4" name="Rectangle 35">
                <a:extLst>
                  <a:ext uri="{FF2B5EF4-FFF2-40B4-BE49-F238E27FC236}">
                    <a16:creationId xmlns:a16="http://schemas.microsoft.com/office/drawing/2014/main" id="{B10232F8-CE74-495F-B906-B4B22370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5" name="Rectangle 36">
                <a:extLst>
                  <a:ext uri="{FF2B5EF4-FFF2-40B4-BE49-F238E27FC236}">
                    <a16:creationId xmlns:a16="http://schemas.microsoft.com/office/drawing/2014/main" id="{377EBFB6-EE61-435B-A0EA-67D67D892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6" name="Rectangle 37">
                <a:extLst>
                  <a:ext uri="{FF2B5EF4-FFF2-40B4-BE49-F238E27FC236}">
                    <a16:creationId xmlns:a16="http://schemas.microsoft.com/office/drawing/2014/main" id="{7837C467-758B-463F-B551-93C783E12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7" name="Rectangle 38">
                <a:extLst>
                  <a:ext uri="{FF2B5EF4-FFF2-40B4-BE49-F238E27FC236}">
                    <a16:creationId xmlns:a16="http://schemas.microsoft.com/office/drawing/2014/main" id="{C77A01F7-C261-4381-86C3-4C89EE66C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8" name="Rectangle 39">
                <a:extLst>
                  <a:ext uri="{FF2B5EF4-FFF2-40B4-BE49-F238E27FC236}">
                    <a16:creationId xmlns:a16="http://schemas.microsoft.com/office/drawing/2014/main" id="{7477D541-DCD7-4A47-BAD6-421CE795D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9" name="Rectangle 40">
                <a:extLst>
                  <a:ext uri="{FF2B5EF4-FFF2-40B4-BE49-F238E27FC236}">
                    <a16:creationId xmlns:a16="http://schemas.microsoft.com/office/drawing/2014/main" id="{4E64ADB5-6C15-4DFA-A1D8-CCB52869E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0" name="Rectangle 41">
                <a:extLst>
                  <a:ext uri="{FF2B5EF4-FFF2-40B4-BE49-F238E27FC236}">
                    <a16:creationId xmlns:a16="http://schemas.microsoft.com/office/drawing/2014/main" id="{AC57F5E1-8997-4B18-B946-EC6DFA386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1" name="Rectangle 42">
                <a:extLst>
                  <a:ext uri="{FF2B5EF4-FFF2-40B4-BE49-F238E27FC236}">
                    <a16:creationId xmlns:a16="http://schemas.microsoft.com/office/drawing/2014/main" id="{AC1B45CA-8F96-41DA-A93A-FD14080BE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2" name="Rectangle 43">
                <a:extLst>
                  <a:ext uri="{FF2B5EF4-FFF2-40B4-BE49-F238E27FC236}">
                    <a16:creationId xmlns:a16="http://schemas.microsoft.com/office/drawing/2014/main" id="{703118E8-5E3B-4DFA-9921-369E22CA0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3" name="Rectangle 44">
                <a:extLst>
                  <a:ext uri="{FF2B5EF4-FFF2-40B4-BE49-F238E27FC236}">
                    <a16:creationId xmlns:a16="http://schemas.microsoft.com/office/drawing/2014/main" id="{ED301010-E5DC-4676-A476-7C14D84A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4" name="Rectangle 45">
                <a:extLst>
                  <a:ext uri="{FF2B5EF4-FFF2-40B4-BE49-F238E27FC236}">
                    <a16:creationId xmlns:a16="http://schemas.microsoft.com/office/drawing/2014/main" id="{37F85CBA-9F8F-490A-A6C5-555D548FD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5" name="Rectangle 46">
                <a:extLst>
                  <a:ext uri="{FF2B5EF4-FFF2-40B4-BE49-F238E27FC236}">
                    <a16:creationId xmlns:a16="http://schemas.microsoft.com/office/drawing/2014/main" id="{4CDDB648-0406-4415-9B3A-F56F9D7B2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6" name="Rectangle 47">
                <a:extLst>
                  <a:ext uri="{FF2B5EF4-FFF2-40B4-BE49-F238E27FC236}">
                    <a16:creationId xmlns:a16="http://schemas.microsoft.com/office/drawing/2014/main" id="{9656844F-AFE3-4957-A69F-F4A848FEF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7" name="Rectangle 48">
                <a:extLst>
                  <a:ext uri="{FF2B5EF4-FFF2-40B4-BE49-F238E27FC236}">
                    <a16:creationId xmlns:a16="http://schemas.microsoft.com/office/drawing/2014/main" id="{5A3A99BA-4854-4231-B6BB-888D83A01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8" name="Rectangle 49">
                <a:extLst>
                  <a:ext uri="{FF2B5EF4-FFF2-40B4-BE49-F238E27FC236}">
                    <a16:creationId xmlns:a16="http://schemas.microsoft.com/office/drawing/2014/main" id="{22B51AD2-0C6E-467F-A47F-34DAB5BB7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9" name="Rectangle 50">
                <a:extLst>
                  <a:ext uri="{FF2B5EF4-FFF2-40B4-BE49-F238E27FC236}">
                    <a16:creationId xmlns:a16="http://schemas.microsoft.com/office/drawing/2014/main" id="{EDE14BA8-EBD0-4206-8FB2-6B9E4AB28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0" name="Rectangle 51">
                <a:extLst>
                  <a:ext uri="{FF2B5EF4-FFF2-40B4-BE49-F238E27FC236}">
                    <a16:creationId xmlns:a16="http://schemas.microsoft.com/office/drawing/2014/main" id="{F2846FEF-2688-4964-A02B-231009108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1" name="Rectangle 52">
                <a:extLst>
                  <a:ext uri="{FF2B5EF4-FFF2-40B4-BE49-F238E27FC236}">
                    <a16:creationId xmlns:a16="http://schemas.microsoft.com/office/drawing/2014/main" id="{93E03F91-49D8-43EE-B637-0558AECB0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2" name="Rectangle 53">
                <a:extLst>
                  <a:ext uri="{FF2B5EF4-FFF2-40B4-BE49-F238E27FC236}">
                    <a16:creationId xmlns:a16="http://schemas.microsoft.com/office/drawing/2014/main" id="{25EB1B6D-371C-4129-8792-C87711A4D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3" name="Rectangle 54">
                <a:extLst>
                  <a:ext uri="{FF2B5EF4-FFF2-40B4-BE49-F238E27FC236}">
                    <a16:creationId xmlns:a16="http://schemas.microsoft.com/office/drawing/2014/main" id="{F0762AD7-4B47-41B5-90EC-26D5248FC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4" name="Rectangle 55">
                <a:extLst>
                  <a:ext uri="{FF2B5EF4-FFF2-40B4-BE49-F238E27FC236}">
                    <a16:creationId xmlns:a16="http://schemas.microsoft.com/office/drawing/2014/main" id="{77F5372A-DF0C-4EB4-8383-88ACAFBC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5" name="Rectangle 56">
                <a:extLst>
                  <a:ext uri="{FF2B5EF4-FFF2-40B4-BE49-F238E27FC236}">
                    <a16:creationId xmlns:a16="http://schemas.microsoft.com/office/drawing/2014/main" id="{E1647C36-4FD2-4648-B99F-D1A25055E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6" name="Rectangle 57">
                <a:extLst>
                  <a:ext uri="{FF2B5EF4-FFF2-40B4-BE49-F238E27FC236}">
                    <a16:creationId xmlns:a16="http://schemas.microsoft.com/office/drawing/2014/main" id="{ACEC7B34-ADAF-47D3-BF11-ED91BA7A1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6937529-B296-43D8-A41E-AB8B81312F52}"/>
                </a:ext>
              </a:extLst>
            </p:cNvPr>
            <p:cNvGrpSpPr/>
            <p:nvPr/>
          </p:nvGrpSpPr>
          <p:grpSpPr>
            <a:xfrm>
              <a:off x="354110" y="1338827"/>
              <a:ext cx="11480604" cy="109990"/>
              <a:chOff x="354110" y="1342187"/>
              <a:chExt cx="11480604" cy="109990"/>
            </a:xfrm>
            <a:grpFill/>
          </p:grpSpPr>
          <p:sp>
            <p:nvSpPr>
              <p:cNvPr id="285" name="Rectangle 59">
                <a:extLst>
                  <a:ext uri="{FF2B5EF4-FFF2-40B4-BE49-F238E27FC236}">
                    <a16:creationId xmlns:a16="http://schemas.microsoft.com/office/drawing/2014/main" id="{D5764D4B-1D40-4C27-A916-0AC8D9299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6" name="Rectangle 60">
                <a:extLst>
                  <a:ext uri="{FF2B5EF4-FFF2-40B4-BE49-F238E27FC236}">
                    <a16:creationId xmlns:a16="http://schemas.microsoft.com/office/drawing/2014/main" id="{8D6FB00B-87D1-4116-9000-867A2BDD9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7" name="Rectangle 61">
                <a:extLst>
                  <a:ext uri="{FF2B5EF4-FFF2-40B4-BE49-F238E27FC236}">
                    <a16:creationId xmlns:a16="http://schemas.microsoft.com/office/drawing/2014/main" id="{13141309-AB43-4A97-A80F-35655D9BF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8" name="Rectangle 62">
                <a:extLst>
                  <a:ext uri="{FF2B5EF4-FFF2-40B4-BE49-F238E27FC236}">
                    <a16:creationId xmlns:a16="http://schemas.microsoft.com/office/drawing/2014/main" id="{C9A0F710-6D9F-43AD-AC28-FF4E52165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9" name="Rectangle 63">
                <a:extLst>
                  <a:ext uri="{FF2B5EF4-FFF2-40B4-BE49-F238E27FC236}">
                    <a16:creationId xmlns:a16="http://schemas.microsoft.com/office/drawing/2014/main" id="{22D043F3-2F25-42E6-A0CC-C1417E8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0" name="Rectangle 64">
                <a:extLst>
                  <a:ext uri="{FF2B5EF4-FFF2-40B4-BE49-F238E27FC236}">
                    <a16:creationId xmlns:a16="http://schemas.microsoft.com/office/drawing/2014/main" id="{128AE702-54D4-4937-85C0-321F9B6D1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1" name="Rectangle 65">
                <a:extLst>
                  <a:ext uri="{FF2B5EF4-FFF2-40B4-BE49-F238E27FC236}">
                    <a16:creationId xmlns:a16="http://schemas.microsoft.com/office/drawing/2014/main" id="{495CD95D-8E09-4DE3-AD35-D07AE4DAC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2" name="Rectangle 66">
                <a:extLst>
                  <a:ext uri="{FF2B5EF4-FFF2-40B4-BE49-F238E27FC236}">
                    <a16:creationId xmlns:a16="http://schemas.microsoft.com/office/drawing/2014/main" id="{F9E349F8-478A-454D-B3EF-507AC5975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3" name="Rectangle 67">
                <a:extLst>
                  <a:ext uri="{FF2B5EF4-FFF2-40B4-BE49-F238E27FC236}">
                    <a16:creationId xmlns:a16="http://schemas.microsoft.com/office/drawing/2014/main" id="{038DA8FC-06DE-457C-A8EE-5A7FEC447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4" name="Rectangle 68">
                <a:extLst>
                  <a:ext uri="{FF2B5EF4-FFF2-40B4-BE49-F238E27FC236}">
                    <a16:creationId xmlns:a16="http://schemas.microsoft.com/office/drawing/2014/main" id="{37F3C727-E73B-4515-BA7B-40F081102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5" name="Rectangle 69">
                <a:extLst>
                  <a:ext uri="{FF2B5EF4-FFF2-40B4-BE49-F238E27FC236}">
                    <a16:creationId xmlns:a16="http://schemas.microsoft.com/office/drawing/2014/main" id="{7ACA813C-C067-4264-85A3-D6CC63AFF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6" name="Rectangle 70">
                <a:extLst>
                  <a:ext uri="{FF2B5EF4-FFF2-40B4-BE49-F238E27FC236}">
                    <a16:creationId xmlns:a16="http://schemas.microsoft.com/office/drawing/2014/main" id="{7F1EFEF0-7477-4565-8B37-7950FACA6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7" name="Rectangle 71">
                <a:extLst>
                  <a:ext uri="{FF2B5EF4-FFF2-40B4-BE49-F238E27FC236}">
                    <a16:creationId xmlns:a16="http://schemas.microsoft.com/office/drawing/2014/main" id="{F425C54F-BDFC-4555-881A-B6F267624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8" name="Rectangle 72">
                <a:extLst>
                  <a:ext uri="{FF2B5EF4-FFF2-40B4-BE49-F238E27FC236}">
                    <a16:creationId xmlns:a16="http://schemas.microsoft.com/office/drawing/2014/main" id="{213AFED9-7175-4A0D-92DC-B39BAE0FD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9" name="Rectangle 73">
                <a:extLst>
                  <a:ext uri="{FF2B5EF4-FFF2-40B4-BE49-F238E27FC236}">
                    <a16:creationId xmlns:a16="http://schemas.microsoft.com/office/drawing/2014/main" id="{9E4FCFC2-A1ED-453A-B612-E5E0B39C2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0" name="Rectangle 74">
                <a:extLst>
                  <a:ext uri="{FF2B5EF4-FFF2-40B4-BE49-F238E27FC236}">
                    <a16:creationId xmlns:a16="http://schemas.microsoft.com/office/drawing/2014/main" id="{1C9D742B-9152-4EF7-A612-B519BF62C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1" name="Rectangle 75">
                <a:extLst>
                  <a:ext uri="{FF2B5EF4-FFF2-40B4-BE49-F238E27FC236}">
                    <a16:creationId xmlns:a16="http://schemas.microsoft.com/office/drawing/2014/main" id="{2149792F-282E-44D6-84AE-7D31FA24B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2" name="Rectangle 76">
                <a:extLst>
                  <a:ext uri="{FF2B5EF4-FFF2-40B4-BE49-F238E27FC236}">
                    <a16:creationId xmlns:a16="http://schemas.microsoft.com/office/drawing/2014/main" id="{BEAFEECA-B893-49C1-9039-812C4AF54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3" name="Rectangle 77">
                <a:extLst>
                  <a:ext uri="{FF2B5EF4-FFF2-40B4-BE49-F238E27FC236}">
                    <a16:creationId xmlns:a16="http://schemas.microsoft.com/office/drawing/2014/main" id="{122E4F71-6D60-47F1-8100-1C8190AAD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4" name="Rectangle 78">
                <a:extLst>
                  <a:ext uri="{FF2B5EF4-FFF2-40B4-BE49-F238E27FC236}">
                    <a16:creationId xmlns:a16="http://schemas.microsoft.com/office/drawing/2014/main" id="{E9A54785-45A1-4BC8-A85E-CA3EB19FF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5" name="Rectangle 79">
                <a:extLst>
                  <a:ext uri="{FF2B5EF4-FFF2-40B4-BE49-F238E27FC236}">
                    <a16:creationId xmlns:a16="http://schemas.microsoft.com/office/drawing/2014/main" id="{D765DC5F-87A3-4E46-88C5-F2101A294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6" name="Rectangle 80">
                <a:extLst>
                  <a:ext uri="{FF2B5EF4-FFF2-40B4-BE49-F238E27FC236}">
                    <a16:creationId xmlns:a16="http://schemas.microsoft.com/office/drawing/2014/main" id="{644B6B17-5BBC-4A03-8899-52E7DF7FE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7" name="Rectangle 81">
                <a:extLst>
                  <a:ext uri="{FF2B5EF4-FFF2-40B4-BE49-F238E27FC236}">
                    <a16:creationId xmlns:a16="http://schemas.microsoft.com/office/drawing/2014/main" id="{987BE756-32EA-455B-8130-C8E83B1B3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8" name="Rectangle 82">
                <a:extLst>
                  <a:ext uri="{FF2B5EF4-FFF2-40B4-BE49-F238E27FC236}">
                    <a16:creationId xmlns:a16="http://schemas.microsoft.com/office/drawing/2014/main" id="{5C7821F2-B5EF-4833-B9B9-5AE62E011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9" name="Rectangle 83">
                <a:extLst>
                  <a:ext uri="{FF2B5EF4-FFF2-40B4-BE49-F238E27FC236}">
                    <a16:creationId xmlns:a16="http://schemas.microsoft.com/office/drawing/2014/main" id="{EDF1C499-3F66-4B42-92C0-855DDB14C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0" name="Rectangle 84">
                <a:extLst>
                  <a:ext uri="{FF2B5EF4-FFF2-40B4-BE49-F238E27FC236}">
                    <a16:creationId xmlns:a16="http://schemas.microsoft.com/office/drawing/2014/main" id="{3A95874A-F523-4169-A3FB-782B25C88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2D639A-C347-4082-9643-F89AF7802C05}"/>
                </a:ext>
              </a:extLst>
            </p:cNvPr>
            <p:cNvGrpSpPr/>
            <p:nvPr/>
          </p:nvGrpSpPr>
          <p:grpSpPr>
            <a:xfrm>
              <a:off x="354110" y="1845539"/>
              <a:ext cx="11480604" cy="109990"/>
              <a:chOff x="354110" y="1850572"/>
              <a:chExt cx="11480604" cy="109990"/>
            </a:xfrm>
            <a:grpFill/>
          </p:grpSpPr>
          <p:sp>
            <p:nvSpPr>
              <p:cNvPr id="259" name="Rectangle 5">
                <a:extLst>
                  <a:ext uri="{FF2B5EF4-FFF2-40B4-BE49-F238E27FC236}">
                    <a16:creationId xmlns:a16="http://schemas.microsoft.com/office/drawing/2014/main" id="{6291B61F-460B-41F6-82CC-088066FD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0" name="Rectangle 6">
                <a:extLst>
                  <a:ext uri="{FF2B5EF4-FFF2-40B4-BE49-F238E27FC236}">
                    <a16:creationId xmlns:a16="http://schemas.microsoft.com/office/drawing/2014/main" id="{C588270F-A3F7-4DD2-8B81-C30BA6412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1" name="Rectangle 7">
                <a:extLst>
                  <a:ext uri="{FF2B5EF4-FFF2-40B4-BE49-F238E27FC236}">
                    <a16:creationId xmlns:a16="http://schemas.microsoft.com/office/drawing/2014/main" id="{050F8909-1A69-4BF3-BC80-ECD1B486F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2" name="Rectangle 8">
                <a:extLst>
                  <a:ext uri="{FF2B5EF4-FFF2-40B4-BE49-F238E27FC236}">
                    <a16:creationId xmlns:a16="http://schemas.microsoft.com/office/drawing/2014/main" id="{995EC835-8CAE-48D8-ADF0-22B6D986B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3" name="Rectangle 9">
                <a:extLst>
                  <a:ext uri="{FF2B5EF4-FFF2-40B4-BE49-F238E27FC236}">
                    <a16:creationId xmlns:a16="http://schemas.microsoft.com/office/drawing/2014/main" id="{5076577D-01F8-484C-8AEB-1091039A6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4" name="Rectangle 10">
                <a:extLst>
                  <a:ext uri="{FF2B5EF4-FFF2-40B4-BE49-F238E27FC236}">
                    <a16:creationId xmlns:a16="http://schemas.microsoft.com/office/drawing/2014/main" id="{5FAA1557-63ED-4C2E-89BE-E827B69C4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5" name="Rectangle 11">
                <a:extLst>
                  <a:ext uri="{FF2B5EF4-FFF2-40B4-BE49-F238E27FC236}">
                    <a16:creationId xmlns:a16="http://schemas.microsoft.com/office/drawing/2014/main" id="{63D8B1EF-AF76-4A72-B4E3-FC4D1B4E7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6" name="Rectangle 12">
                <a:extLst>
                  <a:ext uri="{FF2B5EF4-FFF2-40B4-BE49-F238E27FC236}">
                    <a16:creationId xmlns:a16="http://schemas.microsoft.com/office/drawing/2014/main" id="{4DF3DA51-2B69-42BD-A6DE-6F85AA116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7" name="Rectangle 13">
                <a:extLst>
                  <a:ext uri="{FF2B5EF4-FFF2-40B4-BE49-F238E27FC236}">
                    <a16:creationId xmlns:a16="http://schemas.microsoft.com/office/drawing/2014/main" id="{464ECA3E-44D7-43DE-A35E-EADB2D8D7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8" name="Rectangle 14">
                <a:extLst>
                  <a:ext uri="{FF2B5EF4-FFF2-40B4-BE49-F238E27FC236}">
                    <a16:creationId xmlns:a16="http://schemas.microsoft.com/office/drawing/2014/main" id="{36E4F914-DFE7-4297-8E42-A27710155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9" name="Rectangle 15">
                <a:extLst>
                  <a:ext uri="{FF2B5EF4-FFF2-40B4-BE49-F238E27FC236}">
                    <a16:creationId xmlns:a16="http://schemas.microsoft.com/office/drawing/2014/main" id="{164AA26B-0915-4E61-AFF2-BDA8ED551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0" name="Rectangle 16">
                <a:extLst>
                  <a:ext uri="{FF2B5EF4-FFF2-40B4-BE49-F238E27FC236}">
                    <a16:creationId xmlns:a16="http://schemas.microsoft.com/office/drawing/2014/main" id="{D5AB2E4B-626F-4072-87E5-595D35EFA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1" name="Rectangle 17">
                <a:extLst>
                  <a:ext uri="{FF2B5EF4-FFF2-40B4-BE49-F238E27FC236}">
                    <a16:creationId xmlns:a16="http://schemas.microsoft.com/office/drawing/2014/main" id="{65DAB362-330B-46D1-BCA8-58DF84B02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2" name="Rectangle 18">
                <a:extLst>
                  <a:ext uri="{FF2B5EF4-FFF2-40B4-BE49-F238E27FC236}">
                    <a16:creationId xmlns:a16="http://schemas.microsoft.com/office/drawing/2014/main" id="{354D240F-C2AD-45B8-AC36-32AD2EAD6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3" name="Rectangle 19">
                <a:extLst>
                  <a:ext uri="{FF2B5EF4-FFF2-40B4-BE49-F238E27FC236}">
                    <a16:creationId xmlns:a16="http://schemas.microsoft.com/office/drawing/2014/main" id="{90E2C084-FE42-498D-9DD1-54C9F183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4" name="Rectangle 20">
                <a:extLst>
                  <a:ext uri="{FF2B5EF4-FFF2-40B4-BE49-F238E27FC236}">
                    <a16:creationId xmlns:a16="http://schemas.microsoft.com/office/drawing/2014/main" id="{C350DA86-5C2C-4CB7-B1CC-4409FC68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5" name="Rectangle 21">
                <a:extLst>
                  <a:ext uri="{FF2B5EF4-FFF2-40B4-BE49-F238E27FC236}">
                    <a16:creationId xmlns:a16="http://schemas.microsoft.com/office/drawing/2014/main" id="{3476D016-BE0E-40FB-AE03-36C7206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6" name="Rectangle 22">
                <a:extLst>
                  <a:ext uri="{FF2B5EF4-FFF2-40B4-BE49-F238E27FC236}">
                    <a16:creationId xmlns:a16="http://schemas.microsoft.com/office/drawing/2014/main" id="{4207A264-69D9-418A-8329-92D261B9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7" name="Rectangle 23">
                <a:extLst>
                  <a:ext uri="{FF2B5EF4-FFF2-40B4-BE49-F238E27FC236}">
                    <a16:creationId xmlns:a16="http://schemas.microsoft.com/office/drawing/2014/main" id="{A6B0A29B-A2CB-436D-9F5A-97AC9E9B3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8" name="Rectangle 24">
                <a:extLst>
                  <a:ext uri="{FF2B5EF4-FFF2-40B4-BE49-F238E27FC236}">
                    <a16:creationId xmlns:a16="http://schemas.microsoft.com/office/drawing/2014/main" id="{E9855E46-BFAF-42D9-AC3D-C449C9315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9" name="Rectangle 25">
                <a:extLst>
                  <a:ext uri="{FF2B5EF4-FFF2-40B4-BE49-F238E27FC236}">
                    <a16:creationId xmlns:a16="http://schemas.microsoft.com/office/drawing/2014/main" id="{8A0832E2-B419-44F2-AA90-20EF15282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0" name="Rectangle 26">
                <a:extLst>
                  <a:ext uri="{FF2B5EF4-FFF2-40B4-BE49-F238E27FC236}">
                    <a16:creationId xmlns:a16="http://schemas.microsoft.com/office/drawing/2014/main" id="{19E36BF2-3D4E-4C2B-8D4A-DCF9E92FA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1" name="Rectangle 27">
                <a:extLst>
                  <a:ext uri="{FF2B5EF4-FFF2-40B4-BE49-F238E27FC236}">
                    <a16:creationId xmlns:a16="http://schemas.microsoft.com/office/drawing/2014/main" id="{038C7A5F-FE20-45D2-9A21-6F27B6DEE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2" name="Rectangle 28">
                <a:extLst>
                  <a:ext uri="{FF2B5EF4-FFF2-40B4-BE49-F238E27FC236}">
                    <a16:creationId xmlns:a16="http://schemas.microsoft.com/office/drawing/2014/main" id="{E6296672-5055-43EF-8C50-F99741CCA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3" name="Rectangle 29">
                <a:extLst>
                  <a:ext uri="{FF2B5EF4-FFF2-40B4-BE49-F238E27FC236}">
                    <a16:creationId xmlns:a16="http://schemas.microsoft.com/office/drawing/2014/main" id="{9F789C90-FBCD-48B5-800E-48295552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4" name="Rectangle 30">
                <a:extLst>
                  <a:ext uri="{FF2B5EF4-FFF2-40B4-BE49-F238E27FC236}">
                    <a16:creationId xmlns:a16="http://schemas.microsoft.com/office/drawing/2014/main" id="{DDF49BA7-3A02-4020-A1E4-11270C686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A8B488-F73F-46BA-AAC6-FAAE1D26CA95}"/>
                </a:ext>
              </a:extLst>
            </p:cNvPr>
            <p:cNvGrpSpPr/>
            <p:nvPr/>
          </p:nvGrpSpPr>
          <p:grpSpPr>
            <a:xfrm>
              <a:off x="354110" y="2352251"/>
              <a:ext cx="11480604" cy="108822"/>
              <a:chOff x="354110" y="2358964"/>
              <a:chExt cx="11480604" cy="108822"/>
            </a:xfrm>
            <a:grpFill/>
          </p:grpSpPr>
          <p:sp>
            <p:nvSpPr>
              <p:cNvPr id="233" name="Rectangle 32">
                <a:extLst>
                  <a:ext uri="{FF2B5EF4-FFF2-40B4-BE49-F238E27FC236}">
                    <a16:creationId xmlns:a16="http://schemas.microsoft.com/office/drawing/2014/main" id="{B4B13D94-DCE1-468B-AF50-848FB46E4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4" name="Rectangle 33">
                <a:extLst>
                  <a:ext uri="{FF2B5EF4-FFF2-40B4-BE49-F238E27FC236}">
                    <a16:creationId xmlns:a16="http://schemas.microsoft.com/office/drawing/2014/main" id="{D42897BB-EFBB-4C3E-B7D8-39558C997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5" name="Rectangle 34">
                <a:extLst>
                  <a:ext uri="{FF2B5EF4-FFF2-40B4-BE49-F238E27FC236}">
                    <a16:creationId xmlns:a16="http://schemas.microsoft.com/office/drawing/2014/main" id="{4FAE9ED1-B75E-4074-8A29-538EBAC75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6" name="Rectangle 35">
                <a:extLst>
                  <a:ext uri="{FF2B5EF4-FFF2-40B4-BE49-F238E27FC236}">
                    <a16:creationId xmlns:a16="http://schemas.microsoft.com/office/drawing/2014/main" id="{04AF33C2-82DD-4449-B5ED-C6E11A917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7" name="Rectangle 36">
                <a:extLst>
                  <a:ext uri="{FF2B5EF4-FFF2-40B4-BE49-F238E27FC236}">
                    <a16:creationId xmlns:a16="http://schemas.microsoft.com/office/drawing/2014/main" id="{A402AA2F-3566-4F90-A3D7-2F6ACC059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8" name="Rectangle 37">
                <a:extLst>
                  <a:ext uri="{FF2B5EF4-FFF2-40B4-BE49-F238E27FC236}">
                    <a16:creationId xmlns:a16="http://schemas.microsoft.com/office/drawing/2014/main" id="{12257C74-8FE2-4A5A-AE7D-4253FD48B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9" name="Rectangle 38">
                <a:extLst>
                  <a:ext uri="{FF2B5EF4-FFF2-40B4-BE49-F238E27FC236}">
                    <a16:creationId xmlns:a16="http://schemas.microsoft.com/office/drawing/2014/main" id="{EDCCE78B-73E1-4347-A0AB-893F31DE0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0" name="Rectangle 39">
                <a:extLst>
                  <a:ext uri="{FF2B5EF4-FFF2-40B4-BE49-F238E27FC236}">
                    <a16:creationId xmlns:a16="http://schemas.microsoft.com/office/drawing/2014/main" id="{71A20C81-1914-4715-86F6-FC2A3887F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1" name="Rectangle 40">
                <a:extLst>
                  <a:ext uri="{FF2B5EF4-FFF2-40B4-BE49-F238E27FC236}">
                    <a16:creationId xmlns:a16="http://schemas.microsoft.com/office/drawing/2014/main" id="{30EB0F8B-2241-4BB6-B10C-10150726F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2" name="Rectangle 41">
                <a:extLst>
                  <a:ext uri="{FF2B5EF4-FFF2-40B4-BE49-F238E27FC236}">
                    <a16:creationId xmlns:a16="http://schemas.microsoft.com/office/drawing/2014/main" id="{93DC7C70-8C17-43A4-9F9B-0C24A1A88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3" name="Rectangle 42">
                <a:extLst>
                  <a:ext uri="{FF2B5EF4-FFF2-40B4-BE49-F238E27FC236}">
                    <a16:creationId xmlns:a16="http://schemas.microsoft.com/office/drawing/2014/main" id="{700DA9A2-C7ED-46FB-B7ED-912E60E91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4" name="Rectangle 43">
                <a:extLst>
                  <a:ext uri="{FF2B5EF4-FFF2-40B4-BE49-F238E27FC236}">
                    <a16:creationId xmlns:a16="http://schemas.microsoft.com/office/drawing/2014/main" id="{23993B3F-B1E2-4626-915E-30EA0C271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5" name="Rectangle 44">
                <a:extLst>
                  <a:ext uri="{FF2B5EF4-FFF2-40B4-BE49-F238E27FC236}">
                    <a16:creationId xmlns:a16="http://schemas.microsoft.com/office/drawing/2014/main" id="{70A847F2-326C-4A11-90C5-5A5E3BC006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6" name="Rectangle 45">
                <a:extLst>
                  <a:ext uri="{FF2B5EF4-FFF2-40B4-BE49-F238E27FC236}">
                    <a16:creationId xmlns:a16="http://schemas.microsoft.com/office/drawing/2014/main" id="{D050CF34-CB80-475B-86F9-30114A7E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7" name="Rectangle 46">
                <a:extLst>
                  <a:ext uri="{FF2B5EF4-FFF2-40B4-BE49-F238E27FC236}">
                    <a16:creationId xmlns:a16="http://schemas.microsoft.com/office/drawing/2014/main" id="{72F7682D-8B8B-4827-9F84-5A883F257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8" name="Rectangle 47">
                <a:extLst>
                  <a:ext uri="{FF2B5EF4-FFF2-40B4-BE49-F238E27FC236}">
                    <a16:creationId xmlns:a16="http://schemas.microsoft.com/office/drawing/2014/main" id="{096B96DB-AD07-4F59-8D81-878896D60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9" name="Rectangle 48">
                <a:extLst>
                  <a:ext uri="{FF2B5EF4-FFF2-40B4-BE49-F238E27FC236}">
                    <a16:creationId xmlns:a16="http://schemas.microsoft.com/office/drawing/2014/main" id="{8B2388B0-7437-4F3C-B5AF-A99838656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0" name="Rectangle 49">
                <a:extLst>
                  <a:ext uri="{FF2B5EF4-FFF2-40B4-BE49-F238E27FC236}">
                    <a16:creationId xmlns:a16="http://schemas.microsoft.com/office/drawing/2014/main" id="{FBE62A09-5F6A-4BC0-9413-4B7222385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1" name="Rectangle 50">
                <a:extLst>
                  <a:ext uri="{FF2B5EF4-FFF2-40B4-BE49-F238E27FC236}">
                    <a16:creationId xmlns:a16="http://schemas.microsoft.com/office/drawing/2014/main" id="{FD4120A0-F176-4CF5-BD30-0A467CCD6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2" name="Rectangle 51">
                <a:extLst>
                  <a:ext uri="{FF2B5EF4-FFF2-40B4-BE49-F238E27FC236}">
                    <a16:creationId xmlns:a16="http://schemas.microsoft.com/office/drawing/2014/main" id="{8075DBF6-9812-49E0-8973-F29DF4621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3" name="Rectangle 52">
                <a:extLst>
                  <a:ext uri="{FF2B5EF4-FFF2-40B4-BE49-F238E27FC236}">
                    <a16:creationId xmlns:a16="http://schemas.microsoft.com/office/drawing/2014/main" id="{55CA37AD-A3E1-4489-9138-C3852B352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4" name="Rectangle 53">
                <a:extLst>
                  <a:ext uri="{FF2B5EF4-FFF2-40B4-BE49-F238E27FC236}">
                    <a16:creationId xmlns:a16="http://schemas.microsoft.com/office/drawing/2014/main" id="{C88268CA-A454-432A-BBC6-F3C2F2736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5" name="Rectangle 54">
                <a:extLst>
                  <a:ext uri="{FF2B5EF4-FFF2-40B4-BE49-F238E27FC236}">
                    <a16:creationId xmlns:a16="http://schemas.microsoft.com/office/drawing/2014/main" id="{3EA71045-4C26-49CD-944A-9D37A7B68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6" name="Rectangle 55">
                <a:extLst>
                  <a:ext uri="{FF2B5EF4-FFF2-40B4-BE49-F238E27FC236}">
                    <a16:creationId xmlns:a16="http://schemas.microsoft.com/office/drawing/2014/main" id="{4CA66C44-3E69-4CC0-BE3E-5099678F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7" name="Rectangle 56">
                <a:extLst>
                  <a:ext uri="{FF2B5EF4-FFF2-40B4-BE49-F238E27FC236}">
                    <a16:creationId xmlns:a16="http://schemas.microsoft.com/office/drawing/2014/main" id="{DBCD939E-7346-4FE8-9A9E-3196A1634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8" name="Rectangle 57">
                <a:extLst>
                  <a:ext uri="{FF2B5EF4-FFF2-40B4-BE49-F238E27FC236}">
                    <a16:creationId xmlns:a16="http://schemas.microsoft.com/office/drawing/2014/main" id="{2048A8D9-1609-4979-9E04-CE3C74005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18EF978-EC3B-4512-9384-D9CDBEA6D3B0}"/>
                </a:ext>
              </a:extLst>
            </p:cNvPr>
            <p:cNvGrpSpPr/>
            <p:nvPr/>
          </p:nvGrpSpPr>
          <p:grpSpPr>
            <a:xfrm>
              <a:off x="354110" y="2857795"/>
              <a:ext cx="11480604" cy="109990"/>
              <a:chOff x="354110" y="2866188"/>
              <a:chExt cx="11480604" cy="109990"/>
            </a:xfrm>
            <a:grpFill/>
          </p:grpSpPr>
          <p:sp>
            <p:nvSpPr>
              <p:cNvPr id="207" name="Rectangle 59">
                <a:extLst>
                  <a:ext uri="{FF2B5EF4-FFF2-40B4-BE49-F238E27FC236}">
                    <a16:creationId xmlns:a16="http://schemas.microsoft.com/office/drawing/2014/main" id="{1CDD4CCD-B616-436B-A3FD-F9E6416D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8" name="Rectangle 60">
                <a:extLst>
                  <a:ext uri="{FF2B5EF4-FFF2-40B4-BE49-F238E27FC236}">
                    <a16:creationId xmlns:a16="http://schemas.microsoft.com/office/drawing/2014/main" id="{C714A79D-593F-4D51-9527-0F7D44670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9" name="Rectangle 61">
                <a:extLst>
                  <a:ext uri="{FF2B5EF4-FFF2-40B4-BE49-F238E27FC236}">
                    <a16:creationId xmlns:a16="http://schemas.microsoft.com/office/drawing/2014/main" id="{E7C7988F-856E-46FD-8950-CCDDDA38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0" name="Rectangle 62">
                <a:extLst>
                  <a:ext uri="{FF2B5EF4-FFF2-40B4-BE49-F238E27FC236}">
                    <a16:creationId xmlns:a16="http://schemas.microsoft.com/office/drawing/2014/main" id="{6A604DC1-6DD7-4A5F-939D-B7E3D6B4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1" name="Rectangle 63">
                <a:extLst>
                  <a:ext uri="{FF2B5EF4-FFF2-40B4-BE49-F238E27FC236}">
                    <a16:creationId xmlns:a16="http://schemas.microsoft.com/office/drawing/2014/main" id="{5E841B6F-400E-43A2-BA9E-713E1210E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2" name="Rectangle 64">
                <a:extLst>
                  <a:ext uri="{FF2B5EF4-FFF2-40B4-BE49-F238E27FC236}">
                    <a16:creationId xmlns:a16="http://schemas.microsoft.com/office/drawing/2014/main" id="{EB3556E4-BBFF-4497-86CB-E08210DD4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3" name="Rectangle 65">
                <a:extLst>
                  <a:ext uri="{FF2B5EF4-FFF2-40B4-BE49-F238E27FC236}">
                    <a16:creationId xmlns:a16="http://schemas.microsoft.com/office/drawing/2014/main" id="{4ED49176-4A95-47F2-9609-F517D91CE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4" name="Rectangle 66">
                <a:extLst>
                  <a:ext uri="{FF2B5EF4-FFF2-40B4-BE49-F238E27FC236}">
                    <a16:creationId xmlns:a16="http://schemas.microsoft.com/office/drawing/2014/main" id="{C285A21A-D02C-4E2C-9129-0E4FD1439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5" name="Rectangle 67">
                <a:extLst>
                  <a:ext uri="{FF2B5EF4-FFF2-40B4-BE49-F238E27FC236}">
                    <a16:creationId xmlns:a16="http://schemas.microsoft.com/office/drawing/2014/main" id="{0FAC70C0-5E77-440D-AA2C-C5F3A3CEC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6" name="Rectangle 68">
                <a:extLst>
                  <a:ext uri="{FF2B5EF4-FFF2-40B4-BE49-F238E27FC236}">
                    <a16:creationId xmlns:a16="http://schemas.microsoft.com/office/drawing/2014/main" id="{5463B017-838F-413D-8764-821503622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7" name="Rectangle 69">
                <a:extLst>
                  <a:ext uri="{FF2B5EF4-FFF2-40B4-BE49-F238E27FC236}">
                    <a16:creationId xmlns:a16="http://schemas.microsoft.com/office/drawing/2014/main" id="{D1A17899-795E-470F-B52B-0EE1A5143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8" name="Rectangle 70">
                <a:extLst>
                  <a:ext uri="{FF2B5EF4-FFF2-40B4-BE49-F238E27FC236}">
                    <a16:creationId xmlns:a16="http://schemas.microsoft.com/office/drawing/2014/main" id="{BFA98CD7-C296-4FF8-AEA4-137B730DF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9" name="Rectangle 71">
                <a:extLst>
                  <a:ext uri="{FF2B5EF4-FFF2-40B4-BE49-F238E27FC236}">
                    <a16:creationId xmlns:a16="http://schemas.microsoft.com/office/drawing/2014/main" id="{9F11BA7F-A440-4A5A-9145-C2CBF5DAF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0" name="Rectangle 72">
                <a:extLst>
                  <a:ext uri="{FF2B5EF4-FFF2-40B4-BE49-F238E27FC236}">
                    <a16:creationId xmlns:a16="http://schemas.microsoft.com/office/drawing/2014/main" id="{D21FFF55-7EAD-40FA-9864-F5B8971D1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1" name="Rectangle 73">
                <a:extLst>
                  <a:ext uri="{FF2B5EF4-FFF2-40B4-BE49-F238E27FC236}">
                    <a16:creationId xmlns:a16="http://schemas.microsoft.com/office/drawing/2014/main" id="{30F55C85-4BDF-4A1A-A90A-C676A9117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2" name="Rectangle 74">
                <a:extLst>
                  <a:ext uri="{FF2B5EF4-FFF2-40B4-BE49-F238E27FC236}">
                    <a16:creationId xmlns:a16="http://schemas.microsoft.com/office/drawing/2014/main" id="{CD376222-CE2E-460E-A86D-CEEFFC77F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3" name="Rectangle 75">
                <a:extLst>
                  <a:ext uri="{FF2B5EF4-FFF2-40B4-BE49-F238E27FC236}">
                    <a16:creationId xmlns:a16="http://schemas.microsoft.com/office/drawing/2014/main" id="{D9F6E244-E70D-4E98-BE65-616D29AD4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4" name="Rectangle 76">
                <a:extLst>
                  <a:ext uri="{FF2B5EF4-FFF2-40B4-BE49-F238E27FC236}">
                    <a16:creationId xmlns:a16="http://schemas.microsoft.com/office/drawing/2014/main" id="{E3B75F8F-57C0-4AD6-92A4-826B4281F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5" name="Rectangle 77">
                <a:extLst>
                  <a:ext uri="{FF2B5EF4-FFF2-40B4-BE49-F238E27FC236}">
                    <a16:creationId xmlns:a16="http://schemas.microsoft.com/office/drawing/2014/main" id="{A535E84C-3ECC-4B95-9FA9-A4AD23F2F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6" name="Rectangle 78">
                <a:extLst>
                  <a:ext uri="{FF2B5EF4-FFF2-40B4-BE49-F238E27FC236}">
                    <a16:creationId xmlns:a16="http://schemas.microsoft.com/office/drawing/2014/main" id="{B36D8AB3-727A-44D7-B945-11021E7E5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7" name="Rectangle 79">
                <a:extLst>
                  <a:ext uri="{FF2B5EF4-FFF2-40B4-BE49-F238E27FC236}">
                    <a16:creationId xmlns:a16="http://schemas.microsoft.com/office/drawing/2014/main" id="{D97F58A0-5D6C-414B-81E1-932E36D87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8" name="Rectangle 80">
                <a:extLst>
                  <a:ext uri="{FF2B5EF4-FFF2-40B4-BE49-F238E27FC236}">
                    <a16:creationId xmlns:a16="http://schemas.microsoft.com/office/drawing/2014/main" id="{34645A3A-2DF2-467B-ADEC-66C268007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9" name="Rectangle 81">
                <a:extLst>
                  <a:ext uri="{FF2B5EF4-FFF2-40B4-BE49-F238E27FC236}">
                    <a16:creationId xmlns:a16="http://schemas.microsoft.com/office/drawing/2014/main" id="{2991A0D8-2D5D-4B08-9704-9BFB93B16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0" name="Rectangle 82">
                <a:extLst>
                  <a:ext uri="{FF2B5EF4-FFF2-40B4-BE49-F238E27FC236}">
                    <a16:creationId xmlns:a16="http://schemas.microsoft.com/office/drawing/2014/main" id="{7128A5D3-8A8E-4A5B-ACA1-5A01DEAE2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1" name="Rectangle 83">
                <a:extLst>
                  <a:ext uri="{FF2B5EF4-FFF2-40B4-BE49-F238E27FC236}">
                    <a16:creationId xmlns:a16="http://schemas.microsoft.com/office/drawing/2014/main" id="{D017036E-3A97-4D6A-AA9F-AA9B8E3E0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2" name="Rectangle 84">
                <a:extLst>
                  <a:ext uri="{FF2B5EF4-FFF2-40B4-BE49-F238E27FC236}">
                    <a16:creationId xmlns:a16="http://schemas.microsoft.com/office/drawing/2014/main" id="{5BCCE486-20E6-47E4-96AF-5AFB02173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06BB728-4849-4082-9FF0-0EA3AABEBCF4}"/>
                </a:ext>
              </a:extLst>
            </p:cNvPr>
            <p:cNvGrpSpPr/>
            <p:nvPr/>
          </p:nvGrpSpPr>
          <p:grpSpPr>
            <a:xfrm>
              <a:off x="354110" y="3364507"/>
              <a:ext cx="11480604" cy="109990"/>
              <a:chOff x="354110" y="3364062"/>
              <a:chExt cx="11480604" cy="109990"/>
            </a:xfrm>
            <a:grpFill/>
          </p:grpSpPr>
          <p:sp>
            <p:nvSpPr>
              <p:cNvPr id="181" name="Rectangle 5">
                <a:extLst>
                  <a:ext uri="{FF2B5EF4-FFF2-40B4-BE49-F238E27FC236}">
                    <a16:creationId xmlns:a16="http://schemas.microsoft.com/office/drawing/2014/main" id="{AC28E286-CB3B-41B8-9829-2A09FD0F1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2" name="Rectangle 6">
                <a:extLst>
                  <a:ext uri="{FF2B5EF4-FFF2-40B4-BE49-F238E27FC236}">
                    <a16:creationId xmlns:a16="http://schemas.microsoft.com/office/drawing/2014/main" id="{A6CBC9BD-AE25-437A-9246-679B5C4DB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3" name="Rectangle 7">
                <a:extLst>
                  <a:ext uri="{FF2B5EF4-FFF2-40B4-BE49-F238E27FC236}">
                    <a16:creationId xmlns:a16="http://schemas.microsoft.com/office/drawing/2014/main" id="{BDB3BE91-D24B-44FB-A0BE-35ABBB231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4" name="Rectangle 8">
                <a:extLst>
                  <a:ext uri="{FF2B5EF4-FFF2-40B4-BE49-F238E27FC236}">
                    <a16:creationId xmlns:a16="http://schemas.microsoft.com/office/drawing/2014/main" id="{02BF76EB-C07C-40D8-ABF9-14A0E8133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5" name="Rectangle 9">
                <a:extLst>
                  <a:ext uri="{FF2B5EF4-FFF2-40B4-BE49-F238E27FC236}">
                    <a16:creationId xmlns:a16="http://schemas.microsoft.com/office/drawing/2014/main" id="{FC0AC496-1F3F-4359-904E-5527E0BAD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6" name="Rectangle 10">
                <a:extLst>
                  <a:ext uri="{FF2B5EF4-FFF2-40B4-BE49-F238E27FC236}">
                    <a16:creationId xmlns:a16="http://schemas.microsoft.com/office/drawing/2014/main" id="{67A5809D-4B79-4E2A-8B9D-C29BBE187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7" name="Rectangle 11">
                <a:extLst>
                  <a:ext uri="{FF2B5EF4-FFF2-40B4-BE49-F238E27FC236}">
                    <a16:creationId xmlns:a16="http://schemas.microsoft.com/office/drawing/2014/main" id="{5FA8A205-5CFE-4939-86AC-E0D585AB2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8" name="Rectangle 12">
                <a:extLst>
                  <a:ext uri="{FF2B5EF4-FFF2-40B4-BE49-F238E27FC236}">
                    <a16:creationId xmlns:a16="http://schemas.microsoft.com/office/drawing/2014/main" id="{553F272B-5533-4FB6-A9F0-875A21EC0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9" name="Rectangle 13">
                <a:extLst>
                  <a:ext uri="{FF2B5EF4-FFF2-40B4-BE49-F238E27FC236}">
                    <a16:creationId xmlns:a16="http://schemas.microsoft.com/office/drawing/2014/main" id="{187F64CB-DEFF-42C8-A80D-BF5D20C7E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0" name="Rectangle 14">
                <a:extLst>
                  <a:ext uri="{FF2B5EF4-FFF2-40B4-BE49-F238E27FC236}">
                    <a16:creationId xmlns:a16="http://schemas.microsoft.com/office/drawing/2014/main" id="{D8A81EE6-EC79-451C-8888-B85838267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1" name="Rectangle 15">
                <a:extLst>
                  <a:ext uri="{FF2B5EF4-FFF2-40B4-BE49-F238E27FC236}">
                    <a16:creationId xmlns:a16="http://schemas.microsoft.com/office/drawing/2014/main" id="{2F75E8FE-AE95-4C7F-8BE5-50A035B1B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2" name="Rectangle 16">
                <a:extLst>
                  <a:ext uri="{FF2B5EF4-FFF2-40B4-BE49-F238E27FC236}">
                    <a16:creationId xmlns:a16="http://schemas.microsoft.com/office/drawing/2014/main" id="{521C11C5-735B-4510-A6D4-19E284955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3" name="Rectangle 17">
                <a:extLst>
                  <a:ext uri="{FF2B5EF4-FFF2-40B4-BE49-F238E27FC236}">
                    <a16:creationId xmlns:a16="http://schemas.microsoft.com/office/drawing/2014/main" id="{DE053974-1CFB-4C67-9102-E4BA8274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4" name="Rectangle 18">
                <a:extLst>
                  <a:ext uri="{FF2B5EF4-FFF2-40B4-BE49-F238E27FC236}">
                    <a16:creationId xmlns:a16="http://schemas.microsoft.com/office/drawing/2014/main" id="{00A33D5E-F49C-4A86-B377-B3598B7EF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5" name="Rectangle 19">
                <a:extLst>
                  <a:ext uri="{FF2B5EF4-FFF2-40B4-BE49-F238E27FC236}">
                    <a16:creationId xmlns:a16="http://schemas.microsoft.com/office/drawing/2014/main" id="{7B19912A-F019-49AD-A23F-B9B6F8E59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6" name="Rectangle 20">
                <a:extLst>
                  <a:ext uri="{FF2B5EF4-FFF2-40B4-BE49-F238E27FC236}">
                    <a16:creationId xmlns:a16="http://schemas.microsoft.com/office/drawing/2014/main" id="{0EDE0526-CBA2-4A01-9D59-24F0B138B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7" name="Rectangle 21">
                <a:extLst>
                  <a:ext uri="{FF2B5EF4-FFF2-40B4-BE49-F238E27FC236}">
                    <a16:creationId xmlns:a16="http://schemas.microsoft.com/office/drawing/2014/main" id="{5E66E413-A492-40ED-BCC5-F23480C01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8" name="Rectangle 22">
                <a:extLst>
                  <a:ext uri="{FF2B5EF4-FFF2-40B4-BE49-F238E27FC236}">
                    <a16:creationId xmlns:a16="http://schemas.microsoft.com/office/drawing/2014/main" id="{6FCFA5F2-AFE6-49D8-BE15-40E90D43F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9" name="Rectangle 23">
                <a:extLst>
                  <a:ext uri="{FF2B5EF4-FFF2-40B4-BE49-F238E27FC236}">
                    <a16:creationId xmlns:a16="http://schemas.microsoft.com/office/drawing/2014/main" id="{AD7A4E43-F44A-43CF-A9D7-BA4D8B2B2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0" name="Rectangle 24">
                <a:extLst>
                  <a:ext uri="{FF2B5EF4-FFF2-40B4-BE49-F238E27FC236}">
                    <a16:creationId xmlns:a16="http://schemas.microsoft.com/office/drawing/2014/main" id="{FC2E67AB-58DA-4BCF-81D2-0040BBD9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1" name="Rectangle 25">
                <a:extLst>
                  <a:ext uri="{FF2B5EF4-FFF2-40B4-BE49-F238E27FC236}">
                    <a16:creationId xmlns:a16="http://schemas.microsoft.com/office/drawing/2014/main" id="{C99A6A98-815A-4877-8FE9-06C0CB7E1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2" name="Rectangle 26">
                <a:extLst>
                  <a:ext uri="{FF2B5EF4-FFF2-40B4-BE49-F238E27FC236}">
                    <a16:creationId xmlns:a16="http://schemas.microsoft.com/office/drawing/2014/main" id="{C64F5A0E-D9C8-4999-8349-EA4D5F6AC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3" name="Rectangle 27">
                <a:extLst>
                  <a:ext uri="{FF2B5EF4-FFF2-40B4-BE49-F238E27FC236}">
                    <a16:creationId xmlns:a16="http://schemas.microsoft.com/office/drawing/2014/main" id="{6935F975-0CC7-414B-9F9C-44875EF3F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4" name="Rectangle 28">
                <a:extLst>
                  <a:ext uri="{FF2B5EF4-FFF2-40B4-BE49-F238E27FC236}">
                    <a16:creationId xmlns:a16="http://schemas.microsoft.com/office/drawing/2014/main" id="{21DEE8DA-7AB4-4341-BEF7-E8343A7B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5" name="Rectangle 29">
                <a:extLst>
                  <a:ext uri="{FF2B5EF4-FFF2-40B4-BE49-F238E27FC236}">
                    <a16:creationId xmlns:a16="http://schemas.microsoft.com/office/drawing/2014/main" id="{AF4FCF43-3009-4229-89F8-D62F91C92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6" name="Rectangle 30">
                <a:extLst>
                  <a:ext uri="{FF2B5EF4-FFF2-40B4-BE49-F238E27FC236}">
                    <a16:creationId xmlns:a16="http://schemas.microsoft.com/office/drawing/2014/main" id="{21EAAE8A-F99B-4A0B-8E7D-566273D5E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99924C-8D1C-46B4-9F38-88AD7EA3A211}"/>
                </a:ext>
              </a:extLst>
            </p:cNvPr>
            <p:cNvGrpSpPr/>
            <p:nvPr/>
          </p:nvGrpSpPr>
          <p:grpSpPr>
            <a:xfrm>
              <a:off x="354110" y="3871219"/>
              <a:ext cx="11480604" cy="108822"/>
              <a:chOff x="354110" y="3872454"/>
              <a:chExt cx="11480604" cy="108822"/>
            </a:xfrm>
            <a:grpFill/>
          </p:grpSpPr>
          <p:sp>
            <p:nvSpPr>
              <p:cNvPr id="155" name="Rectangle 32">
                <a:extLst>
                  <a:ext uri="{FF2B5EF4-FFF2-40B4-BE49-F238E27FC236}">
                    <a16:creationId xmlns:a16="http://schemas.microsoft.com/office/drawing/2014/main" id="{FD0840A3-FF5F-4E9F-AAB6-948A5E4EC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6" name="Rectangle 33">
                <a:extLst>
                  <a:ext uri="{FF2B5EF4-FFF2-40B4-BE49-F238E27FC236}">
                    <a16:creationId xmlns:a16="http://schemas.microsoft.com/office/drawing/2014/main" id="{F50A1B14-0F67-4FC2-88F7-3BE9E0EB2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7" name="Rectangle 34">
                <a:extLst>
                  <a:ext uri="{FF2B5EF4-FFF2-40B4-BE49-F238E27FC236}">
                    <a16:creationId xmlns:a16="http://schemas.microsoft.com/office/drawing/2014/main" id="{0081421C-B014-4BA9-9B01-C495814F1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8" name="Rectangle 35">
                <a:extLst>
                  <a:ext uri="{FF2B5EF4-FFF2-40B4-BE49-F238E27FC236}">
                    <a16:creationId xmlns:a16="http://schemas.microsoft.com/office/drawing/2014/main" id="{F2F01CCA-56ED-486D-8B82-39DC92A84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9" name="Rectangle 36">
                <a:extLst>
                  <a:ext uri="{FF2B5EF4-FFF2-40B4-BE49-F238E27FC236}">
                    <a16:creationId xmlns:a16="http://schemas.microsoft.com/office/drawing/2014/main" id="{D80D4491-E5C9-4C50-81FD-6FC11F94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0" name="Rectangle 37">
                <a:extLst>
                  <a:ext uri="{FF2B5EF4-FFF2-40B4-BE49-F238E27FC236}">
                    <a16:creationId xmlns:a16="http://schemas.microsoft.com/office/drawing/2014/main" id="{FEC9B9BF-B893-41BF-B931-31F1750D8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1" name="Rectangle 38">
                <a:extLst>
                  <a:ext uri="{FF2B5EF4-FFF2-40B4-BE49-F238E27FC236}">
                    <a16:creationId xmlns:a16="http://schemas.microsoft.com/office/drawing/2014/main" id="{3CAD1EA0-31D2-4388-AC66-BE422B614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2" name="Rectangle 39">
                <a:extLst>
                  <a:ext uri="{FF2B5EF4-FFF2-40B4-BE49-F238E27FC236}">
                    <a16:creationId xmlns:a16="http://schemas.microsoft.com/office/drawing/2014/main" id="{992B7398-2CE5-4B74-B42B-0E4E9FA21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3" name="Rectangle 40">
                <a:extLst>
                  <a:ext uri="{FF2B5EF4-FFF2-40B4-BE49-F238E27FC236}">
                    <a16:creationId xmlns:a16="http://schemas.microsoft.com/office/drawing/2014/main" id="{2AC042C8-974E-43A8-B1AB-D62435FE9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4" name="Rectangle 41">
                <a:extLst>
                  <a:ext uri="{FF2B5EF4-FFF2-40B4-BE49-F238E27FC236}">
                    <a16:creationId xmlns:a16="http://schemas.microsoft.com/office/drawing/2014/main" id="{2D6F1AB9-6712-4B85-8932-7F5F1BCFD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5" name="Rectangle 42">
                <a:extLst>
                  <a:ext uri="{FF2B5EF4-FFF2-40B4-BE49-F238E27FC236}">
                    <a16:creationId xmlns:a16="http://schemas.microsoft.com/office/drawing/2014/main" id="{80DC2507-35DC-491B-8CB6-90312B184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6" name="Rectangle 43">
                <a:extLst>
                  <a:ext uri="{FF2B5EF4-FFF2-40B4-BE49-F238E27FC236}">
                    <a16:creationId xmlns:a16="http://schemas.microsoft.com/office/drawing/2014/main" id="{778102A0-D658-43A1-846D-9B9E4B9AE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7" name="Rectangle 44">
                <a:extLst>
                  <a:ext uri="{FF2B5EF4-FFF2-40B4-BE49-F238E27FC236}">
                    <a16:creationId xmlns:a16="http://schemas.microsoft.com/office/drawing/2014/main" id="{0532E36E-F8F7-4121-80C1-216501C3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8" name="Rectangle 45">
                <a:extLst>
                  <a:ext uri="{FF2B5EF4-FFF2-40B4-BE49-F238E27FC236}">
                    <a16:creationId xmlns:a16="http://schemas.microsoft.com/office/drawing/2014/main" id="{EBD0C1A7-E07E-492D-A5B7-899D81C35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9" name="Rectangle 46">
                <a:extLst>
                  <a:ext uri="{FF2B5EF4-FFF2-40B4-BE49-F238E27FC236}">
                    <a16:creationId xmlns:a16="http://schemas.microsoft.com/office/drawing/2014/main" id="{FF89631E-3434-468A-BE5A-16772FE2F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0" name="Rectangle 47">
                <a:extLst>
                  <a:ext uri="{FF2B5EF4-FFF2-40B4-BE49-F238E27FC236}">
                    <a16:creationId xmlns:a16="http://schemas.microsoft.com/office/drawing/2014/main" id="{C379EE06-9745-42DA-BBC1-A082CA50F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1" name="Rectangle 48">
                <a:extLst>
                  <a:ext uri="{FF2B5EF4-FFF2-40B4-BE49-F238E27FC236}">
                    <a16:creationId xmlns:a16="http://schemas.microsoft.com/office/drawing/2014/main" id="{06184212-6301-4320-A25C-8350DB257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2" name="Rectangle 49">
                <a:extLst>
                  <a:ext uri="{FF2B5EF4-FFF2-40B4-BE49-F238E27FC236}">
                    <a16:creationId xmlns:a16="http://schemas.microsoft.com/office/drawing/2014/main" id="{D81215A9-8DA9-436E-BFD3-672FD476B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3" name="Rectangle 50">
                <a:extLst>
                  <a:ext uri="{FF2B5EF4-FFF2-40B4-BE49-F238E27FC236}">
                    <a16:creationId xmlns:a16="http://schemas.microsoft.com/office/drawing/2014/main" id="{7F4705F9-3317-4397-B01E-644775B1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4" name="Rectangle 51">
                <a:extLst>
                  <a:ext uri="{FF2B5EF4-FFF2-40B4-BE49-F238E27FC236}">
                    <a16:creationId xmlns:a16="http://schemas.microsoft.com/office/drawing/2014/main" id="{2857C00E-FADC-42AA-AA16-38A83D5AF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5" name="Rectangle 52">
                <a:extLst>
                  <a:ext uri="{FF2B5EF4-FFF2-40B4-BE49-F238E27FC236}">
                    <a16:creationId xmlns:a16="http://schemas.microsoft.com/office/drawing/2014/main" id="{74EAC93D-EF3C-4092-B15E-15494A23F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6" name="Rectangle 53">
                <a:extLst>
                  <a:ext uri="{FF2B5EF4-FFF2-40B4-BE49-F238E27FC236}">
                    <a16:creationId xmlns:a16="http://schemas.microsoft.com/office/drawing/2014/main" id="{5D3EEE91-37CE-4F2F-905E-D7AFCC6E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7" name="Rectangle 54">
                <a:extLst>
                  <a:ext uri="{FF2B5EF4-FFF2-40B4-BE49-F238E27FC236}">
                    <a16:creationId xmlns:a16="http://schemas.microsoft.com/office/drawing/2014/main" id="{368F77C6-C453-499B-8B47-39BE1A310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8" name="Rectangle 55">
                <a:extLst>
                  <a:ext uri="{FF2B5EF4-FFF2-40B4-BE49-F238E27FC236}">
                    <a16:creationId xmlns:a16="http://schemas.microsoft.com/office/drawing/2014/main" id="{4EB7C421-E508-4232-A011-40643DB79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9" name="Rectangle 56">
                <a:extLst>
                  <a:ext uri="{FF2B5EF4-FFF2-40B4-BE49-F238E27FC236}">
                    <a16:creationId xmlns:a16="http://schemas.microsoft.com/office/drawing/2014/main" id="{B7A7C2F9-930E-4B50-9AA3-47FE15F43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0" name="Rectangle 57">
                <a:extLst>
                  <a:ext uri="{FF2B5EF4-FFF2-40B4-BE49-F238E27FC236}">
                    <a16:creationId xmlns:a16="http://schemas.microsoft.com/office/drawing/2014/main" id="{4ADCC0C0-6310-4ED1-A69B-CF3133EB5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F8A1E95-3088-4CA0-BA17-9F2DBDABF9DB}"/>
                </a:ext>
              </a:extLst>
            </p:cNvPr>
            <p:cNvGrpSpPr/>
            <p:nvPr/>
          </p:nvGrpSpPr>
          <p:grpSpPr>
            <a:xfrm>
              <a:off x="354110" y="4376763"/>
              <a:ext cx="11480604" cy="109990"/>
              <a:chOff x="354110" y="4379678"/>
              <a:chExt cx="11480604" cy="109990"/>
            </a:xfrm>
            <a:grpFill/>
          </p:grpSpPr>
          <p:sp>
            <p:nvSpPr>
              <p:cNvPr id="129" name="Rectangle 59">
                <a:extLst>
                  <a:ext uri="{FF2B5EF4-FFF2-40B4-BE49-F238E27FC236}">
                    <a16:creationId xmlns:a16="http://schemas.microsoft.com/office/drawing/2014/main" id="{EFCB7559-FD17-472B-B7A1-3FFC63C8B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0" name="Rectangle 60">
                <a:extLst>
                  <a:ext uri="{FF2B5EF4-FFF2-40B4-BE49-F238E27FC236}">
                    <a16:creationId xmlns:a16="http://schemas.microsoft.com/office/drawing/2014/main" id="{2DA5B014-05A6-4DC4-A1AF-6B4B38233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1" name="Rectangle 61">
                <a:extLst>
                  <a:ext uri="{FF2B5EF4-FFF2-40B4-BE49-F238E27FC236}">
                    <a16:creationId xmlns:a16="http://schemas.microsoft.com/office/drawing/2014/main" id="{FEA4E4F7-8218-4E7C-9E87-224A64327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2" name="Rectangle 62">
                <a:extLst>
                  <a:ext uri="{FF2B5EF4-FFF2-40B4-BE49-F238E27FC236}">
                    <a16:creationId xmlns:a16="http://schemas.microsoft.com/office/drawing/2014/main" id="{A94D8FC5-1EBD-4EE3-98BE-790ADC20D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3" name="Rectangle 63">
                <a:extLst>
                  <a:ext uri="{FF2B5EF4-FFF2-40B4-BE49-F238E27FC236}">
                    <a16:creationId xmlns:a16="http://schemas.microsoft.com/office/drawing/2014/main" id="{30D19DB9-4852-4829-8388-B6807A0BF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4" name="Rectangle 64">
                <a:extLst>
                  <a:ext uri="{FF2B5EF4-FFF2-40B4-BE49-F238E27FC236}">
                    <a16:creationId xmlns:a16="http://schemas.microsoft.com/office/drawing/2014/main" id="{084DC439-7F3A-4989-96B7-B29D496E6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5" name="Rectangle 65">
                <a:extLst>
                  <a:ext uri="{FF2B5EF4-FFF2-40B4-BE49-F238E27FC236}">
                    <a16:creationId xmlns:a16="http://schemas.microsoft.com/office/drawing/2014/main" id="{35EB4226-F03D-4819-A4CC-D42233D58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6" name="Rectangle 66">
                <a:extLst>
                  <a:ext uri="{FF2B5EF4-FFF2-40B4-BE49-F238E27FC236}">
                    <a16:creationId xmlns:a16="http://schemas.microsoft.com/office/drawing/2014/main" id="{E00FCAAA-AC7E-4B03-AD5E-74ABD9764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7" name="Rectangle 67">
                <a:extLst>
                  <a:ext uri="{FF2B5EF4-FFF2-40B4-BE49-F238E27FC236}">
                    <a16:creationId xmlns:a16="http://schemas.microsoft.com/office/drawing/2014/main" id="{7D3AA8CA-C2E8-4862-8F87-EFAEFBCFF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8" name="Rectangle 68">
                <a:extLst>
                  <a:ext uri="{FF2B5EF4-FFF2-40B4-BE49-F238E27FC236}">
                    <a16:creationId xmlns:a16="http://schemas.microsoft.com/office/drawing/2014/main" id="{217BE0BD-ECA6-4A6D-9864-90AF19AF3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9" name="Rectangle 69">
                <a:extLst>
                  <a:ext uri="{FF2B5EF4-FFF2-40B4-BE49-F238E27FC236}">
                    <a16:creationId xmlns:a16="http://schemas.microsoft.com/office/drawing/2014/main" id="{4367775C-E241-437A-90EC-7A4D13D42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0" name="Rectangle 70">
                <a:extLst>
                  <a:ext uri="{FF2B5EF4-FFF2-40B4-BE49-F238E27FC236}">
                    <a16:creationId xmlns:a16="http://schemas.microsoft.com/office/drawing/2014/main" id="{45804E6D-FE13-4F7A-A02C-81ED1ACEA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1" name="Rectangle 71">
                <a:extLst>
                  <a:ext uri="{FF2B5EF4-FFF2-40B4-BE49-F238E27FC236}">
                    <a16:creationId xmlns:a16="http://schemas.microsoft.com/office/drawing/2014/main" id="{A09F54AC-51E7-45A0-B639-BFEC5FE67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2" name="Rectangle 72">
                <a:extLst>
                  <a:ext uri="{FF2B5EF4-FFF2-40B4-BE49-F238E27FC236}">
                    <a16:creationId xmlns:a16="http://schemas.microsoft.com/office/drawing/2014/main" id="{CA60C1A9-4AD0-4191-96A2-CC1DD32F6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3" name="Rectangle 73">
                <a:extLst>
                  <a:ext uri="{FF2B5EF4-FFF2-40B4-BE49-F238E27FC236}">
                    <a16:creationId xmlns:a16="http://schemas.microsoft.com/office/drawing/2014/main" id="{9A28ED63-9408-4F16-A85E-E76BA9F9A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4" name="Rectangle 74">
                <a:extLst>
                  <a:ext uri="{FF2B5EF4-FFF2-40B4-BE49-F238E27FC236}">
                    <a16:creationId xmlns:a16="http://schemas.microsoft.com/office/drawing/2014/main" id="{8E63D1D1-CF92-468A-B012-24216CA08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5" name="Rectangle 75">
                <a:extLst>
                  <a:ext uri="{FF2B5EF4-FFF2-40B4-BE49-F238E27FC236}">
                    <a16:creationId xmlns:a16="http://schemas.microsoft.com/office/drawing/2014/main" id="{8FC2CD59-128D-4D06-937E-4505D57D1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6" name="Rectangle 76">
                <a:extLst>
                  <a:ext uri="{FF2B5EF4-FFF2-40B4-BE49-F238E27FC236}">
                    <a16:creationId xmlns:a16="http://schemas.microsoft.com/office/drawing/2014/main" id="{B9A7B9E1-4CEE-41C8-A799-EE4B9AFCD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7" name="Rectangle 77">
                <a:extLst>
                  <a:ext uri="{FF2B5EF4-FFF2-40B4-BE49-F238E27FC236}">
                    <a16:creationId xmlns:a16="http://schemas.microsoft.com/office/drawing/2014/main" id="{3C824F84-B682-4EA2-AFC1-D56DF71A0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8" name="Rectangle 78">
                <a:extLst>
                  <a:ext uri="{FF2B5EF4-FFF2-40B4-BE49-F238E27FC236}">
                    <a16:creationId xmlns:a16="http://schemas.microsoft.com/office/drawing/2014/main" id="{154DDE76-05F9-405C-86DB-477B87DBB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9" name="Rectangle 79">
                <a:extLst>
                  <a:ext uri="{FF2B5EF4-FFF2-40B4-BE49-F238E27FC236}">
                    <a16:creationId xmlns:a16="http://schemas.microsoft.com/office/drawing/2014/main" id="{28217A81-8951-475F-9F90-88B99F13D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0" name="Rectangle 80">
                <a:extLst>
                  <a:ext uri="{FF2B5EF4-FFF2-40B4-BE49-F238E27FC236}">
                    <a16:creationId xmlns:a16="http://schemas.microsoft.com/office/drawing/2014/main" id="{DD226742-8914-401E-8D78-93F56B2E4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1" name="Rectangle 81">
                <a:extLst>
                  <a:ext uri="{FF2B5EF4-FFF2-40B4-BE49-F238E27FC236}">
                    <a16:creationId xmlns:a16="http://schemas.microsoft.com/office/drawing/2014/main" id="{B0E1AE86-33D6-4D1D-BC23-EA8A4AF1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2" name="Rectangle 82">
                <a:extLst>
                  <a:ext uri="{FF2B5EF4-FFF2-40B4-BE49-F238E27FC236}">
                    <a16:creationId xmlns:a16="http://schemas.microsoft.com/office/drawing/2014/main" id="{CCA69695-3790-4A9F-9CC1-5EBCB1C96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3" name="Rectangle 83">
                <a:extLst>
                  <a:ext uri="{FF2B5EF4-FFF2-40B4-BE49-F238E27FC236}">
                    <a16:creationId xmlns:a16="http://schemas.microsoft.com/office/drawing/2014/main" id="{E75DD56F-C446-4037-8A60-A6C1A44E8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4" name="Rectangle 84">
                <a:extLst>
                  <a:ext uri="{FF2B5EF4-FFF2-40B4-BE49-F238E27FC236}">
                    <a16:creationId xmlns:a16="http://schemas.microsoft.com/office/drawing/2014/main" id="{3658AAE9-4C55-47F2-9C83-497627EC2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9F6D0B-FF49-4CC2-90DB-BE84FEA93E9F}"/>
                </a:ext>
              </a:extLst>
            </p:cNvPr>
            <p:cNvGrpSpPr/>
            <p:nvPr/>
          </p:nvGrpSpPr>
          <p:grpSpPr>
            <a:xfrm>
              <a:off x="354110" y="4883475"/>
              <a:ext cx="11480604" cy="109990"/>
              <a:chOff x="354110" y="4888062"/>
              <a:chExt cx="11480604" cy="109990"/>
            </a:xfrm>
            <a:grpFill/>
          </p:grpSpPr>
          <p:sp>
            <p:nvSpPr>
              <p:cNvPr id="103" name="Rectangle 5">
                <a:extLst>
                  <a:ext uri="{FF2B5EF4-FFF2-40B4-BE49-F238E27FC236}">
                    <a16:creationId xmlns:a16="http://schemas.microsoft.com/office/drawing/2014/main" id="{5B16BA60-1923-4CB8-AC58-3FA97E978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4" name="Rectangle 6">
                <a:extLst>
                  <a:ext uri="{FF2B5EF4-FFF2-40B4-BE49-F238E27FC236}">
                    <a16:creationId xmlns:a16="http://schemas.microsoft.com/office/drawing/2014/main" id="{5472B612-6D9A-49B7-A1A5-EF7EBDCE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5" name="Rectangle 7">
                <a:extLst>
                  <a:ext uri="{FF2B5EF4-FFF2-40B4-BE49-F238E27FC236}">
                    <a16:creationId xmlns:a16="http://schemas.microsoft.com/office/drawing/2014/main" id="{19A7F840-07E0-4852-B348-40D8EB614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6" name="Rectangle 8">
                <a:extLst>
                  <a:ext uri="{FF2B5EF4-FFF2-40B4-BE49-F238E27FC236}">
                    <a16:creationId xmlns:a16="http://schemas.microsoft.com/office/drawing/2014/main" id="{F501C6E7-9683-4F5F-ADB4-D120A8CE2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7" name="Rectangle 9">
                <a:extLst>
                  <a:ext uri="{FF2B5EF4-FFF2-40B4-BE49-F238E27FC236}">
                    <a16:creationId xmlns:a16="http://schemas.microsoft.com/office/drawing/2014/main" id="{6B0B292A-E263-45E9-8363-AB5BA07DC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8" name="Rectangle 10">
                <a:extLst>
                  <a:ext uri="{FF2B5EF4-FFF2-40B4-BE49-F238E27FC236}">
                    <a16:creationId xmlns:a16="http://schemas.microsoft.com/office/drawing/2014/main" id="{F6D80E9D-A930-4211-B815-FA67CF10A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9" name="Rectangle 11">
                <a:extLst>
                  <a:ext uri="{FF2B5EF4-FFF2-40B4-BE49-F238E27FC236}">
                    <a16:creationId xmlns:a16="http://schemas.microsoft.com/office/drawing/2014/main" id="{75CB23DF-89C3-4513-88A0-E31FACFB7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0" name="Rectangle 12">
                <a:extLst>
                  <a:ext uri="{FF2B5EF4-FFF2-40B4-BE49-F238E27FC236}">
                    <a16:creationId xmlns:a16="http://schemas.microsoft.com/office/drawing/2014/main" id="{792B94F3-12D9-42E8-91C9-DE5D1587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1" name="Rectangle 13">
                <a:extLst>
                  <a:ext uri="{FF2B5EF4-FFF2-40B4-BE49-F238E27FC236}">
                    <a16:creationId xmlns:a16="http://schemas.microsoft.com/office/drawing/2014/main" id="{F5C29CE0-8ED9-4F8F-B865-6A66D95AA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2" name="Rectangle 14">
                <a:extLst>
                  <a:ext uri="{FF2B5EF4-FFF2-40B4-BE49-F238E27FC236}">
                    <a16:creationId xmlns:a16="http://schemas.microsoft.com/office/drawing/2014/main" id="{E1288316-CFF0-4D0C-A6EA-50B406EB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4BF70EA3-0A87-40BD-94BF-76AAEC816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4" name="Rectangle 16">
                <a:extLst>
                  <a:ext uri="{FF2B5EF4-FFF2-40B4-BE49-F238E27FC236}">
                    <a16:creationId xmlns:a16="http://schemas.microsoft.com/office/drawing/2014/main" id="{8AC49DAE-1800-40B4-908D-DACDDBFF2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5" name="Rectangle 17">
                <a:extLst>
                  <a:ext uri="{FF2B5EF4-FFF2-40B4-BE49-F238E27FC236}">
                    <a16:creationId xmlns:a16="http://schemas.microsoft.com/office/drawing/2014/main" id="{236BF9F5-A935-4DA3-A4A9-52DD30165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6" name="Rectangle 18">
                <a:extLst>
                  <a:ext uri="{FF2B5EF4-FFF2-40B4-BE49-F238E27FC236}">
                    <a16:creationId xmlns:a16="http://schemas.microsoft.com/office/drawing/2014/main" id="{97FE846A-6C60-49BD-8759-77095BC24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7" name="Rectangle 19">
                <a:extLst>
                  <a:ext uri="{FF2B5EF4-FFF2-40B4-BE49-F238E27FC236}">
                    <a16:creationId xmlns:a16="http://schemas.microsoft.com/office/drawing/2014/main" id="{FA924FA8-FE97-40A1-852B-77A498A7C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8" name="Rectangle 20">
                <a:extLst>
                  <a:ext uri="{FF2B5EF4-FFF2-40B4-BE49-F238E27FC236}">
                    <a16:creationId xmlns:a16="http://schemas.microsoft.com/office/drawing/2014/main" id="{3C593FAE-CE47-48A5-AC85-6174EAC0A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9" name="Rectangle 21">
                <a:extLst>
                  <a:ext uri="{FF2B5EF4-FFF2-40B4-BE49-F238E27FC236}">
                    <a16:creationId xmlns:a16="http://schemas.microsoft.com/office/drawing/2014/main" id="{E2228A57-948E-4482-9E06-D9E725176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0" name="Rectangle 22">
                <a:extLst>
                  <a:ext uri="{FF2B5EF4-FFF2-40B4-BE49-F238E27FC236}">
                    <a16:creationId xmlns:a16="http://schemas.microsoft.com/office/drawing/2014/main" id="{1EF13CFA-22CA-4C10-BE90-D5CC115A8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1" name="Rectangle 23">
                <a:extLst>
                  <a:ext uri="{FF2B5EF4-FFF2-40B4-BE49-F238E27FC236}">
                    <a16:creationId xmlns:a16="http://schemas.microsoft.com/office/drawing/2014/main" id="{0E8E90A3-1641-4E9B-A194-D5F117F9A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2" name="Rectangle 24">
                <a:extLst>
                  <a:ext uri="{FF2B5EF4-FFF2-40B4-BE49-F238E27FC236}">
                    <a16:creationId xmlns:a16="http://schemas.microsoft.com/office/drawing/2014/main" id="{A68EDFEF-E0D3-402A-9521-3DF38E4B8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3" name="Rectangle 25">
                <a:extLst>
                  <a:ext uri="{FF2B5EF4-FFF2-40B4-BE49-F238E27FC236}">
                    <a16:creationId xmlns:a16="http://schemas.microsoft.com/office/drawing/2014/main" id="{CCF9D944-04E9-47A8-9177-AFC8A678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4" name="Rectangle 26">
                <a:extLst>
                  <a:ext uri="{FF2B5EF4-FFF2-40B4-BE49-F238E27FC236}">
                    <a16:creationId xmlns:a16="http://schemas.microsoft.com/office/drawing/2014/main" id="{ABDECE26-FC06-416E-A783-A77B3FFA3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5" name="Rectangle 27">
                <a:extLst>
                  <a:ext uri="{FF2B5EF4-FFF2-40B4-BE49-F238E27FC236}">
                    <a16:creationId xmlns:a16="http://schemas.microsoft.com/office/drawing/2014/main" id="{1F81018F-D062-471E-8E4D-BF55555F5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6" name="Rectangle 28">
                <a:extLst>
                  <a:ext uri="{FF2B5EF4-FFF2-40B4-BE49-F238E27FC236}">
                    <a16:creationId xmlns:a16="http://schemas.microsoft.com/office/drawing/2014/main" id="{75BC1DFB-E2E0-44A2-8449-1511B5F4C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7" name="Rectangle 29">
                <a:extLst>
                  <a:ext uri="{FF2B5EF4-FFF2-40B4-BE49-F238E27FC236}">
                    <a16:creationId xmlns:a16="http://schemas.microsoft.com/office/drawing/2014/main" id="{FE671700-5C5E-4E82-8FDC-49E44FF7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8" name="Rectangle 30">
                <a:extLst>
                  <a:ext uri="{FF2B5EF4-FFF2-40B4-BE49-F238E27FC236}">
                    <a16:creationId xmlns:a16="http://schemas.microsoft.com/office/drawing/2014/main" id="{367003AF-BC87-4F81-81EB-3D09A24C9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E7D7A4E-C314-4987-9657-060E28CAA6A0}"/>
                </a:ext>
              </a:extLst>
            </p:cNvPr>
            <p:cNvGrpSpPr/>
            <p:nvPr/>
          </p:nvGrpSpPr>
          <p:grpSpPr>
            <a:xfrm>
              <a:off x="354110" y="5390187"/>
              <a:ext cx="11480604" cy="108822"/>
              <a:chOff x="354110" y="5396454"/>
              <a:chExt cx="11480604" cy="108822"/>
            </a:xfrm>
            <a:grpFill/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E8A1AC8-CA63-4F37-A8CF-FF832D8BE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8" name="Rectangle 33">
                <a:extLst>
                  <a:ext uri="{FF2B5EF4-FFF2-40B4-BE49-F238E27FC236}">
                    <a16:creationId xmlns:a16="http://schemas.microsoft.com/office/drawing/2014/main" id="{628E2734-FDDB-44A3-9AF2-039784296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9" name="Rectangle 34">
                <a:extLst>
                  <a:ext uri="{FF2B5EF4-FFF2-40B4-BE49-F238E27FC236}">
                    <a16:creationId xmlns:a16="http://schemas.microsoft.com/office/drawing/2014/main" id="{088CF2A2-82EB-4956-973F-6A38CD7EA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0" name="Rectangle 35">
                <a:extLst>
                  <a:ext uri="{FF2B5EF4-FFF2-40B4-BE49-F238E27FC236}">
                    <a16:creationId xmlns:a16="http://schemas.microsoft.com/office/drawing/2014/main" id="{C040EEA9-3095-4F30-8483-23F37448C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1" name="Rectangle 36">
                <a:extLst>
                  <a:ext uri="{FF2B5EF4-FFF2-40B4-BE49-F238E27FC236}">
                    <a16:creationId xmlns:a16="http://schemas.microsoft.com/office/drawing/2014/main" id="{749693CE-451B-4AFB-88A8-C12ED178E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2" name="Rectangle 37">
                <a:extLst>
                  <a:ext uri="{FF2B5EF4-FFF2-40B4-BE49-F238E27FC236}">
                    <a16:creationId xmlns:a16="http://schemas.microsoft.com/office/drawing/2014/main" id="{30280489-C791-44E8-963D-1255607C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3" name="Rectangle 38">
                <a:extLst>
                  <a:ext uri="{FF2B5EF4-FFF2-40B4-BE49-F238E27FC236}">
                    <a16:creationId xmlns:a16="http://schemas.microsoft.com/office/drawing/2014/main" id="{8CC74FC2-413D-4801-AE6D-107C3B112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4" name="Rectangle 39">
                <a:extLst>
                  <a:ext uri="{FF2B5EF4-FFF2-40B4-BE49-F238E27FC236}">
                    <a16:creationId xmlns:a16="http://schemas.microsoft.com/office/drawing/2014/main" id="{B285A8B1-8801-46CD-91B8-97CE12F31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5" name="Rectangle 40">
                <a:extLst>
                  <a:ext uri="{FF2B5EF4-FFF2-40B4-BE49-F238E27FC236}">
                    <a16:creationId xmlns:a16="http://schemas.microsoft.com/office/drawing/2014/main" id="{2DCB03A8-663D-4DCB-A3A5-59C55ED30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6" name="Rectangle 41">
                <a:extLst>
                  <a:ext uri="{FF2B5EF4-FFF2-40B4-BE49-F238E27FC236}">
                    <a16:creationId xmlns:a16="http://schemas.microsoft.com/office/drawing/2014/main" id="{5407D7A5-9403-4899-B30F-57F9270DF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7" name="Rectangle 42">
                <a:extLst>
                  <a:ext uri="{FF2B5EF4-FFF2-40B4-BE49-F238E27FC236}">
                    <a16:creationId xmlns:a16="http://schemas.microsoft.com/office/drawing/2014/main" id="{A5A712A8-2D9C-4566-93D7-A55421946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8" name="Rectangle 43">
                <a:extLst>
                  <a:ext uri="{FF2B5EF4-FFF2-40B4-BE49-F238E27FC236}">
                    <a16:creationId xmlns:a16="http://schemas.microsoft.com/office/drawing/2014/main" id="{4B61ED17-0B4A-42B3-B859-84E6FBD9F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9" name="Rectangle 44">
                <a:extLst>
                  <a:ext uri="{FF2B5EF4-FFF2-40B4-BE49-F238E27FC236}">
                    <a16:creationId xmlns:a16="http://schemas.microsoft.com/office/drawing/2014/main" id="{7FF71609-E043-4DD4-BBED-210943BF3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0" name="Rectangle 45">
                <a:extLst>
                  <a:ext uri="{FF2B5EF4-FFF2-40B4-BE49-F238E27FC236}">
                    <a16:creationId xmlns:a16="http://schemas.microsoft.com/office/drawing/2014/main" id="{9107E37E-3623-4410-8CEA-DA33995A6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1" name="Rectangle 46">
                <a:extLst>
                  <a:ext uri="{FF2B5EF4-FFF2-40B4-BE49-F238E27FC236}">
                    <a16:creationId xmlns:a16="http://schemas.microsoft.com/office/drawing/2014/main" id="{B83800E2-BDEE-48AC-9D9F-0B03C123F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2" name="Rectangle 47">
                <a:extLst>
                  <a:ext uri="{FF2B5EF4-FFF2-40B4-BE49-F238E27FC236}">
                    <a16:creationId xmlns:a16="http://schemas.microsoft.com/office/drawing/2014/main" id="{924E8ED7-0B54-488C-86FD-838BEC6C7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3" name="Rectangle 48">
                <a:extLst>
                  <a:ext uri="{FF2B5EF4-FFF2-40B4-BE49-F238E27FC236}">
                    <a16:creationId xmlns:a16="http://schemas.microsoft.com/office/drawing/2014/main" id="{5E731C89-5DF4-4419-9A67-52BAEC373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4" name="Rectangle 49">
                <a:extLst>
                  <a:ext uri="{FF2B5EF4-FFF2-40B4-BE49-F238E27FC236}">
                    <a16:creationId xmlns:a16="http://schemas.microsoft.com/office/drawing/2014/main" id="{D7B0E779-6D3D-4414-91BB-C1BBE6380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5" name="Rectangle 50">
                <a:extLst>
                  <a:ext uri="{FF2B5EF4-FFF2-40B4-BE49-F238E27FC236}">
                    <a16:creationId xmlns:a16="http://schemas.microsoft.com/office/drawing/2014/main" id="{E846AB63-6AAB-4E86-B4BA-7853BD602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6" name="Rectangle 51">
                <a:extLst>
                  <a:ext uri="{FF2B5EF4-FFF2-40B4-BE49-F238E27FC236}">
                    <a16:creationId xmlns:a16="http://schemas.microsoft.com/office/drawing/2014/main" id="{D05AC798-949B-4443-ADBB-917EF526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7" name="Rectangle 52">
                <a:extLst>
                  <a:ext uri="{FF2B5EF4-FFF2-40B4-BE49-F238E27FC236}">
                    <a16:creationId xmlns:a16="http://schemas.microsoft.com/office/drawing/2014/main" id="{8B3E2107-60AF-4064-A551-A333E6249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8" name="Rectangle 53">
                <a:extLst>
                  <a:ext uri="{FF2B5EF4-FFF2-40B4-BE49-F238E27FC236}">
                    <a16:creationId xmlns:a16="http://schemas.microsoft.com/office/drawing/2014/main" id="{055FD3E8-A340-4393-92E1-4FD68288F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9" name="Rectangle 54">
                <a:extLst>
                  <a:ext uri="{FF2B5EF4-FFF2-40B4-BE49-F238E27FC236}">
                    <a16:creationId xmlns:a16="http://schemas.microsoft.com/office/drawing/2014/main" id="{C18C5E0E-D82C-4F82-A0E3-6BE9AAF75E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0" name="Rectangle 55">
                <a:extLst>
                  <a:ext uri="{FF2B5EF4-FFF2-40B4-BE49-F238E27FC236}">
                    <a16:creationId xmlns:a16="http://schemas.microsoft.com/office/drawing/2014/main" id="{677F5FC4-34F3-400A-9970-A7EA63DB4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1" name="Rectangle 56">
                <a:extLst>
                  <a:ext uri="{FF2B5EF4-FFF2-40B4-BE49-F238E27FC236}">
                    <a16:creationId xmlns:a16="http://schemas.microsoft.com/office/drawing/2014/main" id="{2A4794CF-928E-4F8E-A532-7800E5996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2" name="Rectangle 57">
                <a:extLst>
                  <a:ext uri="{FF2B5EF4-FFF2-40B4-BE49-F238E27FC236}">
                    <a16:creationId xmlns:a16="http://schemas.microsoft.com/office/drawing/2014/main" id="{E4F63079-D99A-4ECA-AE8B-8E93D4295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F81BE07-E676-45EB-9AFA-7BF1FBB657A2}"/>
                </a:ext>
              </a:extLst>
            </p:cNvPr>
            <p:cNvGrpSpPr/>
            <p:nvPr/>
          </p:nvGrpSpPr>
          <p:grpSpPr>
            <a:xfrm>
              <a:off x="354110" y="5895731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51" name="Rectangle 59">
                <a:extLst>
                  <a:ext uri="{FF2B5EF4-FFF2-40B4-BE49-F238E27FC236}">
                    <a16:creationId xmlns:a16="http://schemas.microsoft.com/office/drawing/2014/main" id="{90F41A19-F592-419E-BB70-0A26A5A2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2" name="Rectangle 60">
                <a:extLst>
                  <a:ext uri="{FF2B5EF4-FFF2-40B4-BE49-F238E27FC236}">
                    <a16:creationId xmlns:a16="http://schemas.microsoft.com/office/drawing/2014/main" id="{1469FDD4-E3FD-413E-AE75-22EE1F631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3" name="Rectangle 61">
                <a:extLst>
                  <a:ext uri="{FF2B5EF4-FFF2-40B4-BE49-F238E27FC236}">
                    <a16:creationId xmlns:a16="http://schemas.microsoft.com/office/drawing/2014/main" id="{FE475E5D-8646-4FC9-BFFB-619E2D0E2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4" name="Rectangle 62">
                <a:extLst>
                  <a:ext uri="{FF2B5EF4-FFF2-40B4-BE49-F238E27FC236}">
                    <a16:creationId xmlns:a16="http://schemas.microsoft.com/office/drawing/2014/main" id="{3D36A72E-C554-4C3C-9B1B-6CB10E5F6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A4E6F93-4FD1-43BD-92BD-564F60D0B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6" name="Rectangle 64">
                <a:extLst>
                  <a:ext uri="{FF2B5EF4-FFF2-40B4-BE49-F238E27FC236}">
                    <a16:creationId xmlns:a16="http://schemas.microsoft.com/office/drawing/2014/main" id="{91390BA3-956A-4FEA-961B-6154DE6FB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7" name="Rectangle 65">
                <a:extLst>
                  <a:ext uri="{FF2B5EF4-FFF2-40B4-BE49-F238E27FC236}">
                    <a16:creationId xmlns:a16="http://schemas.microsoft.com/office/drawing/2014/main" id="{3BDA4482-76BD-4B95-9A99-C9D97E68F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8" name="Rectangle 66">
                <a:extLst>
                  <a:ext uri="{FF2B5EF4-FFF2-40B4-BE49-F238E27FC236}">
                    <a16:creationId xmlns:a16="http://schemas.microsoft.com/office/drawing/2014/main" id="{7C89DCF1-7783-4715-A5F6-F69C325A8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9" name="Rectangle 67">
                <a:extLst>
                  <a:ext uri="{FF2B5EF4-FFF2-40B4-BE49-F238E27FC236}">
                    <a16:creationId xmlns:a16="http://schemas.microsoft.com/office/drawing/2014/main" id="{C358A697-8E33-4B4A-8E88-7C19923AD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0" name="Rectangle 68">
                <a:extLst>
                  <a:ext uri="{FF2B5EF4-FFF2-40B4-BE49-F238E27FC236}">
                    <a16:creationId xmlns:a16="http://schemas.microsoft.com/office/drawing/2014/main" id="{8716A687-A14A-4B91-AB47-EC1722A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1" name="Rectangle 69">
                <a:extLst>
                  <a:ext uri="{FF2B5EF4-FFF2-40B4-BE49-F238E27FC236}">
                    <a16:creationId xmlns:a16="http://schemas.microsoft.com/office/drawing/2014/main" id="{3597BC4D-A8AB-476D-A463-DDA92D619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2" name="Rectangle 70">
                <a:extLst>
                  <a:ext uri="{FF2B5EF4-FFF2-40B4-BE49-F238E27FC236}">
                    <a16:creationId xmlns:a16="http://schemas.microsoft.com/office/drawing/2014/main" id="{3D5FE933-374E-4D22-95B5-F8B154CFC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3" name="Rectangle 71">
                <a:extLst>
                  <a:ext uri="{FF2B5EF4-FFF2-40B4-BE49-F238E27FC236}">
                    <a16:creationId xmlns:a16="http://schemas.microsoft.com/office/drawing/2014/main" id="{4DA4C424-BC57-46B1-8A19-98F4A1F4B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4" name="Rectangle 72">
                <a:extLst>
                  <a:ext uri="{FF2B5EF4-FFF2-40B4-BE49-F238E27FC236}">
                    <a16:creationId xmlns:a16="http://schemas.microsoft.com/office/drawing/2014/main" id="{8072EEA5-91EE-47E9-9C82-96966E37C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5" name="Rectangle 73">
                <a:extLst>
                  <a:ext uri="{FF2B5EF4-FFF2-40B4-BE49-F238E27FC236}">
                    <a16:creationId xmlns:a16="http://schemas.microsoft.com/office/drawing/2014/main" id="{D2366CD8-B517-40C0-8E52-217CE8F16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6" name="Rectangle 74">
                <a:extLst>
                  <a:ext uri="{FF2B5EF4-FFF2-40B4-BE49-F238E27FC236}">
                    <a16:creationId xmlns:a16="http://schemas.microsoft.com/office/drawing/2014/main" id="{2739573F-C01A-4A42-BDB4-F8717CD6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7" name="Rectangle 75">
                <a:extLst>
                  <a:ext uri="{FF2B5EF4-FFF2-40B4-BE49-F238E27FC236}">
                    <a16:creationId xmlns:a16="http://schemas.microsoft.com/office/drawing/2014/main" id="{94A56444-668B-41B0-8986-65EB2B4A3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8" name="Rectangle 76">
                <a:extLst>
                  <a:ext uri="{FF2B5EF4-FFF2-40B4-BE49-F238E27FC236}">
                    <a16:creationId xmlns:a16="http://schemas.microsoft.com/office/drawing/2014/main" id="{B2CFF404-368E-4A76-A2CA-471611869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9" name="Rectangle 77">
                <a:extLst>
                  <a:ext uri="{FF2B5EF4-FFF2-40B4-BE49-F238E27FC236}">
                    <a16:creationId xmlns:a16="http://schemas.microsoft.com/office/drawing/2014/main" id="{3B1857CC-9DC7-43E3-98B6-0DCBB2DC1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0" name="Rectangle 78">
                <a:extLst>
                  <a:ext uri="{FF2B5EF4-FFF2-40B4-BE49-F238E27FC236}">
                    <a16:creationId xmlns:a16="http://schemas.microsoft.com/office/drawing/2014/main" id="{13C3C468-F3E2-4B75-BB66-184F85DD0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1" name="Rectangle 79">
                <a:extLst>
                  <a:ext uri="{FF2B5EF4-FFF2-40B4-BE49-F238E27FC236}">
                    <a16:creationId xmlns:a16="http://schemas.microsoft.com/office/drawing/2014/main" id="{1A0E9336-6E7F-4174-BB8B-7B675743A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2" name="Rectangle 80">
                <a:extLst>
                  <a:ext uri="{FF2B5EF4-FFF2-40B4-BE49-F238E27FC236}">
                    <a16:creationId xmlns:a16="http://schemas.microsoft.com/office/drawing/2014/main" id="{1AB6293C-8454-4149-8126-EFE23BCE4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3" name="Rectangle 81">
                <a:extLst>
                  <a:ext uri="{FF2B5EF4-FFF2-40B4-BE49-F238E27FC236}">
                    <a16:creationId xmlns:a16="http://schemas.microsoft.com/office/drawing/2014/main" id="{BAE4953B-46B2-4552-8D6A-C67D4FCB3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4" name="Rectangle 82">
                <a:extLst>
                  <a:ext uri="{FF2B5EF4-FFF2-40B4-BE49-F238E27FC236}">
                    <a16:creationId xmlns:a16="http://schemas.microsoft.com/office/drawing/2014/main" id="{40C5CC0E-449E-4E60-822F-5A4AB69E5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5" name="Rectangle 83">
                <a:extLst>
                  <a:ext uri="{FF2B5EF4-FFF2-40B4-BE49-F238E27FC236}">
                    <a16:creationId xmlns:a16="http://schemas.microsoft.com/office/drawing/2014/main" id="{B2688373-3DD7-4956-8759-7CB2AF735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6" name="Rectangle 84">
                <a:extLst>
                  <a:ext uri="{FF2B5EF4-FFF2-40B4-BE49-F238E27FC236}">
                    <a16:creationId xmlns:a16="http://schemas.microsoft.com/office/drawing/2014/main" id="{50B8E454-F10F-456B-81ED-301B191CA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60ABA5C-8D36-4AAD-9494-669B8A3E9E86}"/>
                </a:ext>
              </a:extLst>
            </p:cNvPr>
            <p:cNvGrpSpPr/>
            <p:nvPr/>
          </p:nvGrpSpPr>
          <p:grpSpPr>
            <a:xfrm>
              <a:off x="354110" y="6402442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id="{9006E5F9-87EA-4BFF-AC26-08D7B4E6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" name="Rectangle 60">
                <a:extLst>
                  <a:ext uri="{FF2B5EF4-FFF2-40B4-BE49-F238E27FC236}">
                    <a16:creationId xmlns:a16="http://schemas.microsoft.com/office/drawing/2014/main" id="{40F26277-619B-41A3-9D5F-A02E6914E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" name="Rectangle 61">
                <a:extLst>
                  <a:ext uri="{FF2B5EF4-FFF2-40B4-BE49-F238E27FC236}">
                    <a16:creationId xmlns:a16="http://schemas.microsoft.com/office/drawing/2014/main" id="{23DB5C85-827B-49AF-BC96-24E7ABDAD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" name="Rectangle 62">
                <a:extLst>
                  <a:ext uri="{FF2B5EF4-FFF2-40B4-BE49-F238E27FC236}">
                    <a16:creationId xmlns:a16="http://schemas.microsoft.com/office/drawing/2014/main" id="{847A0A99-2056-4E0E-8A5A-2CBCA33AF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5474EE8D-D88A-47FF-9107-09082030E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id="{0EC4B1DB-FB22-4303-B2D7-5E60C557A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id="{B5127279-9249-47F2-8A42-1F7F68517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" name="Rectangle 66">
                <a:extLst>
                  <a:ext uri="{FF2B5EF4-FFF2-40B4-BE49-F238E27FC236}">
                    <a16:creationId xmlns:a16="http://schemas.microsoft.com/office/drawing/2014/main" id="{4BE3E747-CD2D-4EA9-8A1C-AFC94F640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" name="Rectangle 67">
                <a:extLst>
                  <a:ext uri="{FF2B5EF4-FFF2-40B4-BE49-F238E27FC236}">
                    <a16:creationId xmlns:a16="http://schemas.microsoft.com/office/drawing/2014/main" id="{844450CC-44D2-4CFB-9D82-BA80F0CA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" name="Rectangle 68">
                <a:extLst>
                  <a:ext uri="{FF2B5EF4-FFF2-40B4-BE49-F238E27FC236}">
                    <a16:creationId xmlns:a16="http://schemas.microsoft.com/office/drawing/2014/main" id="{56C9C6B8-074B-4807-A953-D5D69AEE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" name="Rectangle 69">
                <a:extLst>
                  <a:ext uri="{FF2B5EF4-FFF2-40B4-BE49-F238E27FC236}">
                    <a16:creationId xmlns:a16="http://schemas.microsoft.com/office/drawing/2014/main" id="{55A940DF-BE4B-4046-BF7D-7BBB8316F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" name="Rectangle 70">
                <a:extLst>
                  <a:ext uri="{FF2B5EF4-FFF2-40B4-BE49-F238E27FC236}">
                    <a16:creationId xmlns:a16="http://schemas.microsoft.com/office/drawing/2014/main" id="{79FECFE2-55AB-4195-B4F2-F1831B090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7" name="Rectangle 71">
                <a:extLst>
                  <a:ext uri="{FF2B5EF4-FFF2-40B4-BE49-F238E27FC236}">
                    <a16:creationId xmlns:a16="http://schemas.microsoft.com/office/drawing/2014/main" id="{F78BF45E-3F1B-4CCF-AB55-6AACA1D79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8" name="Rectangle 72">
                <a:extLst>
                  <a:ext uri="{FF2B5EF4-FFF2-40B4-BE49-F238E27FC236}">
                    <a16:creationId xmlns:a16="http://schemas.microsoft.com/office/drawing/2014/main" id="{CEAEA0D2-DAF5-42AD-824D-BF0A0786A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9" name="Rectangle 73">
                <a:extLst>
                  <a:ext uri="{FF2B5EF4-FFF2-40B4-BE49-F238E27FC236}">
                    <a16:creationId xmlns:a16="http://schemas.microsoft.com/office/drawing/2014/main" id="{2616B93B-15A3-4A25-B322-A4A33479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0" name="Rectangle 74">
                <a:extLst>
                  <a:ext uri="{FF2B5EF4-FFF2-40B4-BE49-F238E27FC236}">
                    <a16:creationId xmlns:a16="http://schemas.microsoft.com/office/drawing/2014/main" id="{26C24972-CC21-4F79-908A-8F7EEF3C3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1" name="Rectangle 75">
                <a:extLst>
                  <a:ext uri="{FF2B5EF4-FFF2-40B4-BE49-F238E27FC236}">
                    <a16:creationId xmlns:a16="http://schemas.microsoft.com/office/drawing/2014/main" id="{FD7C3FD5-0F89-4B6D-AC87-8001A0810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2" name="Rectangle 76">
                <a:extLst>
                  <a:ext uri="{FF2B5EF4-FFF2-40B4-BE49-F238E27FC236}">
                    <a16:creationId xmlns:a16="http://schemas.microsoft.com/office/drawing/2014/main" id="{B03C108E-68F6-4221-BC40-C5E3C190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3" name="Rectangle 77">
                <a:extLst>
                  <a:ext uri="{FF2B5EF4-FFF2-40B4-BE49-F238E27FC236}">
                    <a16:creationId xmlns:a16="http://schemas.microsoft.com/office/drawing/2014/main" id="{AEE8C851-520C-4A98-839F-17DEECB4C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4" name="Rectangle 78">
                <a:extLst>
                  <a:ext uri="{FF2B5EF4-FFF2-40B4-BE49-F238E27FC236}">
                    <a16:creationId xmlns:a16="http://schemas.microsoft.com/office/drawing/2014/main" id="{64CDD37E-8761-499B-B591-D1B68A0C6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5" name="Rectangle 79">
                <a:extLst>
                  <a:ext uri="{FF2B5EF4-FFF2-40B4-BE49-F238E27FC236}">
                    <a16:creationId xmlns:a16="http://schemas.microsoft.com/office/drawing/2014/main" id="{CF1D9CFA-A92A-4012-8DBE-A1AFE416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6" name="Rectangle 80">
                <a:extLst>
                  <a:ext uri="{FF2B5EF4-FFF2-40B4-BE49-F238E27FC236}">
                    <a16:creationId xmlns:a16="http://schemas.microsoft.com/office/drawing/2014/main" id="{5B28FF0B-0B00-4C89-9B32-5FCEE8CF7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7" name="Rectangle 81">
                <a:extLst>
                  <a:ext uri="{FF2B5EF4-FFF2-40B4-BE49-F238E27FC236}">
                    <a16:creationId xmlns:a16="http://schemas.microsoft.com/office/drawing/2014/main" id="{3F39461F-D7C3-4741-A3BF-B2B81AC1B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8" name="Rectangle 82">
                <a:extLst>
                  <a:ext uri="{FF2B5EF4-FFF2-40B4-BE49-F238E27FC236}">
                    <a16:creationId xmlns:a16="http://schemas.microsoft.com/office/drawing/2014/main" id="{B209DBFB-FB6A-41D4-B8FD-371C1627C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9" name="Rectangle 83">
                <a:extLst>
                  <a:ext uri="{FF2B5EF4-FFF2-40B4-BE49-F238E27FC236}">
                    <a16:creationId xmlns:a16="http://schemas.microsoft.com/office/drawing/2014/main" id="{9851ABD3-4B24-43E9-8246-B439DE289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0" name="Rectangle 84">
                <a:extLst>
                  <a:ext uri="{FF2B5EF4-FFF2-40B4-BE49-F238E27FC236}">
                    <a16:creationId xmlns:a16="http://schemas.microsoft.com/office/drawing/2014/main" id="{C66181AB-B727-41A6-A789-CF6AAB689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13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sktop Mock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C1607FC-4025-4535-B960-C423F1504CE5}"/>
              </a:ext>
            </a:extLst>
          </p:cNvPr>
          <p:cNvGrpSpPr/>
          <p:nvPr userDrawn="1"/>
        </p:nvGrpSpPr>
        <p:grpSpPr>
          <a:xfrm>
            <a:off x="354202" y="326572"/>
            <a:ext cx="11483595" cy="6185861"/>
            <a:chOff x="354110" y="326571"/>
            <a:chExt cx="11480604" cy="6185861"/>
          </a:xfrm>
          <a:solidFill>
            <a:schemeClr val="accent1">
              <a:lumMod val="90000"/>
              <a:lumOff val="10000"/>
              <a:alpha val="20000"/>
            </a:schemeClr>
          </a:solidFill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651BEEC-E6AC-4E4B-9B88-D2F823311FDE}"/>
                </a:ext>
              </a:extLst>
            </p:cNvPr>
            <p:cNvGrpSpPr/>
            <p:nvPr/>
          </p:nvGrpSpPr>
          <p:grpSpPr>
            <a:xfrm>
              <a:off x="354110" y="326571"/>
              <a:ext cx="11480604" cy="109990"/>
              <a:chOff x="354110" y="326571"/>
              <a:chExt cx="11480604" cy="109990"/>
            </a:xfrm>
            <a:grpFill/>
          </p:grpSpPr>
          <p:sp>
            <p:nvSpPr>
              <p:cNvPr id="337" name="Rectangle 5">
                <a:extLst>
                  <a:ext uri="{FF2B5EF4-FFF2-40B4-BE49-F238E27FC236}">
                    <a16:creationId xmlns:a16="http://schemas.microsoft.com/office/drawing/2014/main" id="{85C298FF-97F9-4147-B827-D8E5136C2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8" name="Rectangle 6">
                <a:extLst>
                  <a:ext uri="{FF2B5EF4-FFF2-40B4-BE49-F238E27FC236}">
                    <a16:creationId xmlns:a16="http://schemas.microsoft.com/office/drawing/2014/main" id="{9408EFDD-1492-4223-8E65-A093D2F1B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9" name="Rectangle 7">
                <a:extLst>
                  <a:ext uri="{FF2B5EF4-FFF2-40B4-BE49-F238E27FC236}">
                    <a16:creationId xmlns:a16="http://schemas.microsoft.com/office/drawing/2014/main" id="{F894E7F8-7101-42ED-9EE3-85F58C6E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0" name="Rectangle 8">
                <a:extLst>
                  <a:ext uri="{FF2B5EF4-FFF2-40B4-BE49-F238E27FC236}">
                    <a16:creationId xmlns:a16="http://schemas.microsoft.com/office/drawing/2014/main" id="{877C8C7E-1793-4536-97A4-63A3591EF9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1" name="Rectangle 9">
                <a:extLst>
                  <a:ext uri="{FF2B5EF4-FFF2-40B4-BE49-F238E27FC236}">
                    <a16:creationId xmlns:a16="http://schemas.microsoft.com/office/drawing/2014/main" id="{077D2BC4-41B3-4D98-84CA-A2503EF13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2" name="Rectangle 10">
                <a:extLst>
                  <a:ext uri="{FF2B5EF4-FFF2-40B4-BE49-F238E27FC236}">
                    <a16:creationId xmlns:a16="http://schemas.microsoft.com/office/drawing/2014/main" id="{DE4270DF-458E-4975-B86F-E605B966C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3" name="Rectangle 11">
                <a:extLst>
                  <a:ext uri="{FF2B5EF4-FFF2-40B4-BE49-F238E27FC236}">
                    <a16:creationId xmlns:a16="http://schemas.microsoft.com/office/drawing/2014/main" id="{5334B1DA-DE9D-46A4-B1CC-07D8B5B37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4" name="Rectangle 12">
                <a:extLst>
                  <a:ext uri="{FF2B5EF4-FFF2-40B4-BE49-F238E27FC236}">
                    <a16:creationId xmlns:a16="http://schemas.microsoft.com/office/drawing/2014/main" id="{1CF1EF4A-5FEC-4B62-A622-2DEE7B72C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5" name="Rectangle 13">
                <a:extLst>
                  <a:ext uri="{FF2B5EF4-FFF2-40B4-BE49-F238E27FC236}">
                    <a16:creationId xmlns:a16="http://schemas.microsoft.com/office/drawing/2014/main" id="{322BDF90-AD9B-4F68-8F1B-8AE6FD1E4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6" name="Rectangle 14">
                <a:extLst>
                  <a:ext uri="{FF2B5EF4-FFF2-40B4-BE49-F238E27FC236}">
                    <a16:creationId xmlns:a16="http://schemas.microsoft.com/office/drawing/2014/main" id="{93F9BC3E-2349-4557-A942-FF58D3497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7" name="Rectangle 15">
                <a:extLst>
                  <a:ext uri="{FF2B5EF4-FFF2-40B4-BE49-F238E27FC236}">
                    <a16:creationId xmlns:a16="http://schemas.microsoft.com/office/drawing/2014/main" id="{D4E479F8-DBB7-4E24-82DB-9187E1DA1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8" name="Rectangle 16">
                <a:extLst>
                  <a:ext uri="{FF2B5EF4-FFF2-40B4-BE49-F238E27FC236}">
                    <a16:creationId xmlns:a16="http://schemas.microsoft.com/office/drawing/2014/main" id="{88729413-47AC-4DEA-A613-0B6158FCB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9" name="Rectangle 17">
                <a:extLst>
                  <a:ext uri="{FF2B5EF4-FFF2-40B4-BE49-F238E27FC236}">
                    <a16:creationId xmlns:a16="http://schemas.microsoft.com/office/drawing/2014/main" id="{20F824DD-152A-4F6D-952E-24ADD1A8C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0" name="Rectangle 18">
                <a:extLst>
                  <a:ext uri="{FF2B5EF4-FFF2-40B4-BE49-F238E27FC236}">
                    <a16:creationId xmlns:a16="http://schemas.microsoft.com/office/drawing/2014/main" id="{951C09E8-C755-4AEB-9C27-AE9621753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1" name="Rectangle 19">
                <a:extLst>
                  <a:ext uri="{FF2B5EF4-FFF2-40B4-BE49-F238E27FC236}">
                    <a16:creationId xmlns:a16="http://schemas.microsoft.com/office/drawing/2014/main" id="{32F64432-EE66-40C8-A67A-FA722F75D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2" name="Rectangle 20">
                <a:extLst>
                  <a:ext uri="{FF2B5EF4-FFF2-40B4-BE49-F238E27FC236}">
                    <a16:creationId xmlns:a16="http://schemas.microsoft.com/office/drawing/2014/main" id="{29005991-F871-4DFB-9517-DCB334B68B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3" name="Rectangle 21">
                <a:extLst>
                  <a:ext uri="{FF2B5EF4-FFF2-40B4-BE49-F238E27FC236}">
                    <a16:creationId xmlns:a16="http://schemas.microsoft.com/office/drawing/2014/main" id="{1C601034-B07F-4FCA-B65F-4BA94F1FE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4" name="Rectangle 22">
                <a:extLst>
                  <a:ext uri="{FF2B5EF4-FFF2-40B4-BE49-F238E27FC236}">
                    <a16:creationId xmlns:a16="http://schemas.microsoft.com/office/drawing/2014/main" id="{A3C10F51-A92E-4F5D-841E-2495E85BD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5" name="Rectangle 23">
                <a:extLst>
                  <a:ext uri="{FF2B5EF4-FFF2-40B4-BE49-F238E27FC236}">
                    <a16:creationId xmlns:a16="http://schemas.microsoft.com/office/drawing/2014/main" id="{8656C742-4C71-41EC-9EED-8A0FF35A8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6" name="Rectangle 24">
                <a:extLst>
                  <a:ext uri="{FF2B5EF4-FFF2-40B4-BE49-F238E27FC236}">
                    <a16:creationId xmlns:a16="http://schemas.microsoft.com/office/drawing/2014/main" id="{DD7837C0-45DC-47B0-8EB6-E1AFA3DF2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7" name="Rectangle 25">
                <a:extLst>
                  <a:ext uri="{FF2B5EF4-FFF2-40B4-BE49-F238E27FC236}">
                    <a16:creationId xmlns:a16="http://schemas.microsoft.com/office/drawing/2014/main" id="{C6C4A808-47AA-4933-B20F-A80BEEFBD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8" name="Rectangle 26">
                <a:extLst>
                  <a:ext uri="{FF2B5EF4-FFF2-40B4-BE49-F238E27FC236}">
                    <a16:creationId xmlns:a16="http://schemas.microsoft.com/office/drawing/2014/main" id="{1916F620-2E67-4716-A335-AA9D0F9A9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9" name="Rectangle 27">
                <a:extLst>
                  <a:ext uri="{FF2B5EF4-FFF2-40B4-BE49-F238E27FC236}">
                    <a16:creationId xmlns:a16="http://schemas.microsoft.com/office/drawing/2014/main" id="{54529738-34CA-43C1-9448-C6D7594E3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0" name="Rectangle 28">
                <a:extLst>
                  <a:ext uri="{FF2B5EF4-FFF2-40B4-BE49-F238E27FC236}">
                    <a16:creationId xmlns:a16="http://schemas.microsoft.com/office/drawing/2014/main" id="{AB2B254B-6166-4F70-A263-5F5630C8A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1" name="Rectangle 29">
                <a:extLst>
                  <a:ext uri="{FF2B5EF4-FFF2-40B4-BE49-F238E27FC236}">
                    <a16:creationId xmlns:a16="http://schemas.microsoft.com/office/drawing/2014/main" id="{CC179163-7F45-4275-B900-184CA908E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26571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2" name="Rectangle 30">
                <a:extLst>
                  <a:ext uri="{FF2B5EF4-FFF2-40B4-BE49-F238E27FC236}">
                    <a16:creationId xmlns:a16="http://schemas.microsoft.com/office/drawing/2014/main" id="{A16179B1-495E-40B6-BA3E-4FE45BD06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26571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CC022AE-7DA1-4DBC-B4FA-A550170E3244}"/>
                </a:ext>
              </a:extLst>
            </p:cNvPr>
            <p:cNvGrpSpPr/>
            <p:nvPr/>
          </p:nvGrpSpPr>
          <p:grpSpPr>
            <a:xfrm>
              <a:off x="354110" y="833283"/>
              <a:ext cx="11480604" cy="108822"/>
              <a:chOff x="354110" y="834963"/>
              <a:chExt cx="11480604" cy="108822"/>
            </a:xfrm>
            <a:grpFill/>
          </p:grpSpPr>
          <p:sp>
            <p:nvSpPr>
              <p:cNvPr id="311" name="Rectangle 32">
                <a:extLst>
                  <a:ext uri="{FF2B5EF4-FFF2-40B4-BE49-F238E27FC236}">
                    <a16:creationId xmlns:a16="http://schemas.microsoft.com/office/drawing/2014/main" id="{E6CEC545-E6D9-4264-BEA6-119B54AE4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2" name="Rectangle 33">
                <a:extLst>
                  <a:ext uri="{FF2B5EF4-FFF2-40B4-BE49-F238E27FC236}">
                    <a16:creationId xmlns:a16="http://schemas.microsoft.com/office/drawing/2014/main" id="{60C7E7B9-97E8-4AE1-A9F0-162381B38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3" name="Rectangle 34">
                <a:extLst>
                  <a:ext uri="{FF2B5EF4-FFF2-40B4-BE49-F238E27FC236}">
                    <a16:creationId xmlns:a16="http://schemas.microsoft.com/office/drawing/2014/main" id="{BC9E105B-3AD3-4AC9-8C4E-3DABA3F821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4" name="Rectangle 35">
                <a:extLst>
                  <a:ext uri="{FF2B5EF4-FFF2-40B4-BE49-F238E27FC236}">
                    <a16:creationId xmlns:a16="http://schemas.microsoft.com/office/drawing/2014/main" id="{B10232F8-CE74-495F-B906-B4B223707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5" name="Rectangle 36">
                <a:extLst>
                  <a:ext uri="{FF2B5EF4-FFF2-40B4-BE49-F238E27FC236}">
                    <a16:creationId xmlns:a16="http://schemas.microsoft.com/office/drawing/2014/main" id="{377EBFB6-EE61-435B-A0EA-67D67D892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6" name="Rectangle 37">
                <a:extLst>
                  <a:ext uri="{FF2B5EF4-FFF2-40B4-BE49-F238E27FC236}">
                    <a16:creationId xmlns:a16="http://schemas.microsoft.com/office/drawing/2014/main" id="{7837C467-758B-463F-B551-93C783E12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7" name="Rectangle 38">
                <a:extLst>
                  <a:ext uri="{FF2B5EF4-FFF2-40B4-BE49-F238E27FC236}">
                    <a16:creationId xmlns:a16="http://schemas.microsoft.com/office/drawing/2014/main" id="{C77A01F7-C261-4381-86C3-4C89EE66C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8" name="Rectangle 39">
                <a:extLst>
                  <a:ext uri="{FF2B5EF4-FFF2-40B4-BE49-F238E27FC236}">
                    <a16:creationId xmlns:a16="http://schemas.microsoft.com/office/drawing/2014/main" id="{7477D541-DCD7-4A47-BAD6-421CE795D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9" name="Rectangle 40">
                <a:extLst>
                  <a:ext uri="{FF2B5EF4-FFF2-40B4-BE49-F238E27FC236}">
                    <a16:creationId xmlns:a16="http://schemas.microsoft.com/office/drawing/2014/main" id="{4E64ADB5-6C15-4DFA-A1D8-CCB52869E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0" name="Rectangle 41">
                <a:extLst>
                  <a:ext uri="{FF2B5EF4-FFF2-40B4-BE49-F238E27FC236}">
                    <a16:creationId xmlns:a16="http://schemas.microsoft.com/office/drawing/2014/main" id="{AC57F5E1-8997-4B18-B946-EC6DFA386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1" name="Rectangle 42">
                <a:extLst>
                  <a:ext uri="{FF2B5EF4-FFF2-40B4-BE49-F238E27FC236}">
                    <a16:creationId xmlns:a16="http://schemas.microsoft.com/office/drawing/2014/main" id="{AC1B45CA-8F96-41DA-A93A-FD14080BE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2" name="Rectangle 43">
                <a:extLst>
                  <a:ext uri="{FF2B5EF4-FFF2-40B4-BE49-F238E27FC236}">
                    <a16:creationId xmlns:a16="http://schemas.microsoft.com/office/drawing/2014/main" id="{703118E8-5E3B-4DFA-9921-369E22CA0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3" name="Rectangle 44">
                <a:extLst>
                  <a:ext uri="{FF2B5EF4-FFF2-40B4-BE49-F238E27FC236}">
                    <a16:creationId xmlns:a16="http://schemas.microsoft.com/office/drawing/2014/main" id="{ED301010-E5DC-4676-A476-7C14D84A5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4" name="Rectangle 45">
                <a:extLst>
                  <a:ext uri="{FF2B5EF4-FFF2-40B4-BE49-F238E27FC236}">
                    <a16:creationId xmlns:a16="http://schemas.microsoft.com/office/drawing/2014/main" id="{37F85CBA-9F8F-490A-A6C5-555D548FD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5" name="Rectangle 46">
                <a:extLst>
                  <a:ext uri="{FF2B5EF4-FFF2-40B4-BE49-F238E27FC236}">
                    <a16:creationId xmlns:a16="http://schemas.microsoft.com/office/drawing/2014/main" id="{4CDDB648-0406-4415-9B3A-F56F9D7B2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6" name="Rectangle 47">
                <a:extLst>
                  <a:ext uri="{FF2B5EF4-FFF2-40B4-BE49-F238E27FC236}">
                    <a16:creationId xmlns:a16="http://schemas.microsoft.com/office/drawing/2014/main" id="{9656844F-AFE3-4957-A69F-F4A848FEF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7" name="Rectangle 48">
                <a:extLst>
                  <a:ext uri="{FF2B5EF4-FFF2-40B4-BE49-F238E27FC236}">
                    <a16:creationId xmlns:a16="http://schemas.microsoft.com/office/drawing/2014/main" id="{5A3A99BA-4854-4231-B6BB-888D83A01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8" name="Rectangle 49">
                <a:extLst>
                  <a:ext uri="{FF2B5EF4-FFF2-40B4-BE49-F238E27FC236}">
                    <a16:creationId xmlns:a16="http://schemas.microsoft.com/office/drawing/2014/main" id="{22B51AD2-0C6E-467F-A47F-34DAB5BB7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9" name="Rectangle 50">
                <a:extLst>
                  <a:ext uri="{FF2B5EF4-FFF2-40B4-BE49-F238E27FC236}">
                    <a16:creationId xmlns:a16="http://schemas.microsoft.com/office/drawing/2014/main" id="{EDE14BA8-EBD0-4206-8FB2-6B9E4AB28F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0" name="Rectangle 51">
                <a:extLst>
                  <a:ext uri="{FF2B5EF4-FFF2-40B4-BE49-F238E27FC236}">
                    <a16:creationId xmlns:a16="http://schemas.microsoft.com/office/drawing/2014/main" id="{F2846FEF-2688-4964-A02B-231009108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1" name="Rectangle 52">
                <a:extLst>
                  <a:ext uri="{FF2B5EF4-FFF2-40B4-BE49-F238E27FC236}">
                    <a16:creationId xmlns:a16="http://schemas.microsoft.com/office/drawing/2014/main" id="{93E03F91-49D8-43EE-B637-0558AECB0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2" name="Rectangle 53">
                <a:extLst>
                  <a:ext uri="{FF2B5EF4-FFF2-40B4-BE49-F238E27FC236}">
                    <a16:creationId xmlns:a16="http://schemas.microsoft.com/office/drawing/2014/main" id="{25EB1B6D-371C-4129-8792-C87711A4D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3" name="Rectangle 54">
                <a:extLst>
                  <a:ext uri="{FF2B5EF4-FFF2-40B4-BE49-F238E27FC236}">
                    <a16:creationId xmlns:a16="http://schemas.microsoft.com/office/drawing/2014/main" id="{F0762AD7-4B47-41B5-90EC-26D5248FC1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4" name="Rectangle 55">
                <a:extLst>
                  <a:ext uri="{FF2B5EF4-FFF2-40B4-BE49-F238E27FC236}">
                    <a16:creationId xmlns:a16="http://schemas.microsoft.com/office/drawing/2014/main" id="{77F5372A-DF0C-4EB4-8383-88ACAFBC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5" name="Rectangle 56">
                <a:extLst>
                  <a:ext uri="{FF2B5EF4-FFF2-40B4-BE49-F238E27FC236}">
                    <a16:creationId xmlns:a16="http://schemas.microsoft.com/office/drawing/2014/main" id="{E1647C36-4FD2-4648-B99F-D1A25055E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834963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6" name="Rectangle 57">
                <a:extLst>
                  <a:ext uri="{FF2B5EF4-FFF2-40B4-BE49-F238E27FC236}">
                    <a16:creationId xmlns:a16="http://schemas.microsoft.com/office/drawing/2014/main" id="{ACEC7B34-ADAF-47D3-BF11-ED91BA7A1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834963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6937529-B296-43D8-A41E-AB8B81312F52}"/>
                </a:ext>
              </a:extLst>
            </p:cNvPr>
            <p:cNvGrpSpPr/>
            <p:nvPr/>
          </p:nvGrpSpPr>
          <p:grpSpPr>
            <a:xfrm>
              <a:off x="354110" y="1338827"/>
              <a:ext cx="11480604" cy="109990"/>
              <a:chOff x="354110" y="1342187"/>
              <a:chExt cx="11480604" cy="109990"/>
            </a:xfrm>
            <a:grpFill/>
          </p:grpSpPr>
          <p:sp>
            <p:nvSpPr>
              <p:cNvPr id="285" name="Rectangle 59">
                <a:extLst>
                  <a:ext uri="{FF2B5EF4-FFF2-40B4-BE49-F238E27FC236}">
                    <a16:creationId xmlns:a16="http://schemas.microsoft.com/office/drawing/2014/main" id="{D5764D4B-1D40-4C27-A916-0AC8D9299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6" name="Rectangle 60">
                <a:extLst>
                  <a:ext uri="{FF2B5EF4-FFF2-40B4-BE49-F238E27FC236}">
                    <a16:creationId xmlns:a16="http://schemas.microsoft.com/office/drawing/2014/main" id="{8D6FB00B-87D1-4116-9000-867A2BDD9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7" name="Rectangle 61">
                <a:extLst>
                  <a:ext uri="{FF2B5EF4-FFF2-40B4-BE49-F238E27FC236}">
                    <a16:creationId xmlns:a16="http://schemas.microsoft.com/office/drawing/2014/main" id="{13141309-AB43-4A97-A80F-35655D9BF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8" name="Rectangle 62">
                <a:extLst>
                  <a:ext uri="{FF2B5EF4-FFF2-40B4-BE49-F238E27FC236}">
                    <a16:creationId xmlns:a16="http://schemas.microsoft.com/office/drawing/2014/main" id="{C9A0F710-6D9F-43AD-AC28-FF4E52165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9" name="Rectangle 63">
                <a:extLst>
                  <a:ext uri="{FF2B5EF4-FFF2-40B4-BE49-F238E27FC236}">
                    <a16:creationId xmlns:a16="http://schemas.microsoft.com/office/drawing/2014/main" id="{22D043F3-2F25-42E6-A0CC-C1417E89D1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0" name="Rectangle 64">
                <a:extLst>
                  <a:ext uri="{FF2B5EF4-FFF2-40B4-BE49-F238E27FC236}">
                    <a16:creationId xmlns:a16="http://schemas.microsoft.com/office/drawing/2014/main" id="{128AE702-54D4-4937-85C0-321F9B6D1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1" name="Rectangle 65">
                <a:extLst>
                  <a:ext uri="{FF2B5EF4-FFF2-40B4-BE49-F238E27FC236}">
                    <a16:creationId xmlns:a16="http://schemas.microsoft.com/office/drawing/2014/main" id="{495CD95D-8E09-4DE3-AD35-D07AE4DAC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2" name="Rectangle 66">
                <a:extLst>
                  <a:ext uri="{FF2B5EF4-FFF2-40B4-BE49-F238E27FC236}">
                    <a16:creationId xmlns:a16="http://schemas.microsoft.com/office/drawing/2014/main" id="{F9E349F8-478A-454D-B3EF-507AC5975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3" name="Rectangle 67">
                <a:extLst>
                  <a:ext uri="{FF2B5EF4-FFF2-40B4-BE49-F238E27FC236}">
                    <a16:creationId xmlns:a16="http://schemas.microsoft.com/office/drawing/2014/main" id="{038DA8FC-06DE-457C-A8EE-5A7FEC447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4" name="Rectangle 68">
                <a:extLst>
                  <a:ext uri="{FF2B5EF4-FFF2-40B4-BE49-F238E27FC236}">
                    <a16:creationId xmlns:a16="http://schemas.microsoft.com/office/drawing/2014/main" id="{37F3C727-E73B-4515-BA7B-40F081102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5" name="Rectangle 69">
                <a:extLst>
                  <a:ext uri="{FF2B5EF4-FFF2-40B4-BE49-F238E27FC236}">
                    <a16:creationId xmlns:a16="http://schemas.microsoft.com/office/drawing/2014/main" id="{7ACA813C-C067-4264-85A3-D6CC63AFF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6" name="Rectangle 70">
                <a:extLst>
                  <a:ext uri="{FF2B5EF4-FFF2-40B4-BE49-F238E27FC236}">
                    <a16:creationId xmlns:a16="http://schemas.microsoft.com/office/drawing/2014/main" id="{7F1EFEF0-7477-4565-8B37-7950FACA6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7" name="Rectangle 71">
                <a:extLst>
                  <a:ext uri="{FF2B5EF4-FFF2-40B4-BE49-F238E27FC236}">
                    <a16:creationId xmlns:a16="http://schemas.microsoft.com/office/drawing/2014/main" id="{F425C54F-BDFC-4555-881A-B6F267624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8" name="Rectangle 72">
                <a:extLst>
                  <a:ext uri="{FF2B5EF4-FFF2-40B4-BE49-F238E27FC236}">
                    <a16:creationId xmlns:a16="http://schemas.microsoft.com/office/drawing/2014/main" id="{213AFED9-7175-4A0D-92DC-B39BAE0FD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9" name="Rectangle 73">
                <a:extLst>
                  <a:ext uri="{FF2B5EF4-FFF2-40B4-BE49-F238E27FC236}">
                    <a16:creationId xmlns:a16="http://schemas.microsoft.com/office/drawing/2014/main" id="{9E4FCFC2-A1ED-453A-B612-E5E0B39C2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0" name="Rectangle 74">
                <a:extLst>
                  <a:ext uri="{FF2B5EF4-FFF2-40B4-BE49-F238E27FC236}">
                    <a16:creationId xmlns:a16="http://schemas.microsoft.com/office/drawing/2014/main" id="{1C9D742B-9152-4EF7-A612-B519BF62C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1" name="Rectangle 75">
                <a:extLst>
                  <a:ext uri="{FF2B5EF4-FFF2-40B4-BE49-F238E27FC236}">
                    <a16:creationId xmlns:a16="http://schemas.microsoft.com/office/drawing/2014/main" id="{2149792F-282E-44D6-84AE-7D31FA24B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2" name="Rectangle 76">
                <a:extLst>
                  <a:ext uri="{FF2B5EF4-FFF2-40B4-BE49-F238E27FC236}">
                    <a16:creationId xmlns:a16="http://schemas.microsoft.com/office/drawing/2014/main" id="{BEAFEECA-B893-49C1-9039-812C4AF54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3" name="Rectangle 77">
                <a:extLst>
                  <a:ext uri="{FF2B5EF4-FFF2-40B4-BE49-F238E27FC236}">
                    <a16:creationId xmlns:a16="http://schemas.microsoft.com/office/drawing/2014/main" id="{122E4F71-6D60-47F1-8100-1C8190AAD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4" name="Rectangle 78">
                <a:extLst>
                  <a:ext uri="{FF2B5EF4-FFF2-40B4-BE49-F238E27FC236}">
                    <a16:creationId xmlns:a16="http://schemas.microsoft.com/office/drawing/2014/main" id="{E9A54785-45A1-4BC8-A85E-CA3EB19FF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5" name="Rectangle 79">
                <a:extLst>
                  <a:ext uri="{FF2B5EF4-FFF2-40B4-BE49-F238E27FC236}">
                    <a16:creationId xmlns:a16="http://schemas.microsoft.com/office/drawing/2014/main" id="{D765DC5F-87A3-4E46-88C5-F2101A294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6" name="Rectangle 80">
                <a:extLst>
                  <a:ext uri="{FF2B5EF4-FFF2-40B4-BE49-F238E27FC236}">
                    <a16:creationId xmlns:a16="http://schemas.microsoft.com/office/drawing/2014/main" id="{644B6B17-5BBC-4A03-8899-52E7DF7FE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7" name="Rectangle 81">
                <a:extLst>
                  <a:ext uri="{FF2B5EF4-FFF2-40B4-BE49-F238E27FC236}">
                    <a16:creationId xmlns:a16="http://schemas.microsoft.com/office/drawing/2014/main" id="{987BE756-32EA-455B-8130-C8E83B1B3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8" name="Rectangle 82">
                <a:extLst>
                  <a:ext uri="{FF2B5EF4-FFF2-40B4-BE49-F238E27FC236}">
                    <a16:creationId xmlns:a16="http://schemas.microsoft.com/office/drawing/2014/main" id="{5C7821F2-B5EF-4833-B9B9-5AE62E011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9" name="Rectangle 83">
                <a:extLst>
                  <a:ext uri="{FF2B5EF4-FFF2-40B4-BE49-F238E27FC236}">
                    <a16:creationId xmlns:a16="http://schemas.microsoft.com/office/drawing/2014/main" id="{EDF1C499-3F66-4B42-92C0-855DDB14C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342187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0" name="Rectangle 84">
                <a:extLst>
                  <a:ext uri="{FF2B5EF4-FFF2-40B4-BE49-F238E27FC236}">
                    <a16:creationId xmlns:a16="http://schemas.microsoft.com/office/drawing/2014/main" id="{3A95874A-F523-4169-A3FB-782B25C88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342187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2D639A-C347-4082-9643-F89AF7802C05}"/>
                </a:ext>
              </a:extLst>
            </p:cNvPr>
            <p:cNvGrpSpPr/>
            <p:nvPr/>
          </p:nvGrpSpPr>
          <p:grpSpPr>
            <a:xfrm>
              <a:off x="354110" y="1845539"/>
              <a:ext cx="11480604" cy="109990"/>
              <a:chOff x="354110" y="1850572"/>
              <a:chExt cx="11480604" cy="109990"/>
            </a:xfrm>
            <a:grpFill/>
          </p:grpSpPr>
          <p:sp>
            <p:nvSpPr>
              <p:cNvPr id="259" name="Rectangle 5">
                <a:extLst>
                  <a:ext uri="{FF2B5EF4-FFF2-40B4-BE49-F238E27FC236}">
                    <a16:creationId xmlns:a16="http://schemas.microsoft.com/office/drawing/2014/main" id="{6291B61F-460B-41F6-82CC-088066FD8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0" name="Rectangle 6">
                <a:extLst>
                  <a:ext uri="{FF2B5EF4-FFF2-40B4-BE49-F238E27FC236}">
                    <a16:creationId xmlns:a16="http://schemas.microsoft.com/office/drawing/2014/main" id="{C588270F-A3F7-4DD2-8B81-C30BA6412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1" name="Rectangle 7">
                <a:extLst>
                  <a:ext uri="{FF2B5EF4-FFF2-40B4-BE49-F238E27FC236}">
                    <a16:creationId xmlns:a16="http://schemas.microsoft.com/office/drawing/2014/main" id="{050F8909-1A69-4BF3-BC80-ECD1B486FA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2" name="Rectangle 8">
                <a:extLst>
                  <a:ext uri="{FF2B5EF4-FFF2-40B4-BE49-F238E27FC236}">
                    <a16:creationId xmlns:a16="http://schemas.microsoft.com/office/drawing/2014/main" id="{995EC835-8CAE-48D8-ADF0-22B6D986B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3" name="Rectangle 9">
                <a:extLst>
                  <a:ext uri="{FF2B5EF4-FFF2-40B4-BE49-F238E27FC236}">
                    <a16:creationId xmlns:a16="http://schemas.microsoft.com/office/drawing/2014/main" id="{5076577D-01F8-484C-8AEB-1091039A66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4" name="Rectangle 10">
                <a:extLst>
                  <a:ext uri="{FF2B5EF4-FFF2-40B4-BE49-F238E27FC236}">
                    <a16:creationId xmlns:a16="http://schemas.microsoft.com/office/drawing/2014/main" id="{5FAA1557-63ED-4C2E-89BE-E827B69C47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5" name="Rectangle 11">
                <a:extLst>
                  <a:ext uri="{FF2B5EF4-FFF2-40B4-BE49-F238E27FC236}">
                    <a16:creationId xmlns:a16="http://schemas.microsoft.com/office/drawing/2014/main" id="{63D8B1EF-AF76-4A72-B4E3-FC4D1B4E7A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6" name="Rectangle 12">
                <a:extLst>
                  <a:ext uri="{FF2B5EF4-FFF2-40B4-BE49-F238E27FC236}">
                    <a16:creationId xmlns:a16="http://schemas.microsoft.com/office/drawing/2014/main" id="{4DF3DA51-2B69-42BD-A6DE-6F85AA116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7" name="Rectangle 13">
                <a:extLst>
                  <a:ext uri="{FF2B5EF4-FFF2-40B4-BE49-F238E27FC236}">
                    <a16:creationId xmlns:a16="http://schemas.microsoft.com/office/drawing/2014/main" id="{464ECA3E-44D7-43DE-A35E-EADB2D8D7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8" name="Rectangle 14">
                <a:extLst>
                  <a:ext uri="{FF2B5EF4-FFF2-40B4-BE49-F238E27FC236}">
                    <a16:creationId xmlns:a16="http://schemas.microsoft.com/office/drawing/2014/main" id="{36E4F914-DFE7-4297-8E42-A27710155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9" name="Rectangle 15">
                <a:extLst>
                  <a:ext uri="{FF2B5EF4-FFF2-40B4-BE49-F238E27FC236}">
                    <a16:creationId xmlns:a16="http://schemas.microsoft.com/office/drawing/2014/main" id="{164AA26B-0915-4E61-AFF2-BDA8ED551B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0" name="Rectangle 16">
                <a:extLst>
                  <a:ext uri="{FF2B5EF4-FFF2-40B4-BE49-F238E27FC236}">
                    <a16:creationId xmlns:a16="http://schemas.microsoft.com/office/drawing/2014/main" id="{D5AB2E4B-626F-4072-87E5-595D35EFA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1" name="Rectangle 17">
                <a:extLst>
                  <a:ext uri="{FF2B5EF4-FFF2-40B4-BE49-F238E27FC236}">
                    <a16:creationId xmlns:a16="http://schemas.microsoft.com/office/drawing/2014/main" id="{65DAB362-330B-46D1-BCA8-58DF84B02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2" name="Rectangle 18">
                <a:extLst>
                  <a:ext uri="{FF2B5EF4-FFF2-40B4-BE49-F238E27FC236}">
                    <a16:creationId xmlns:a16="http://schemas.microsoft.com/office/drawing/2014/main" id="{354D240F-C2AD-45B8-AC36-32AD2EAD6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3" name="Rectangle 19">
                <a:extLst>
                  <a:ext uri="{FF2B5EF4-FFF2-40B4-BE49-F238E27FC236}">
                    <a16:creationId xmlns:a16="http://schemas.microsoft.com/office/drawing/2014/main" id="{90E2C084-FE42-498D-9DD1-54C9F18333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4" name="Rectangle 20">
                <a:extLst>
                  <a:ext uri="{FF2B5EF4-FFF2-40B4-BE49-F238E27FC236}">
                    <a16:creationId xmlns:a16="http://schemas.microsoft.com/office/drawing/2014/main" id="{C350DA86-5C2C-4CB7-B1CC-4409FC6899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5" name="Rectangle 21">
                <a:extLst>
                  <a:ext uri="{FF2B5EF4-FFF2-40B4-BE49-F238E27FC236}">
                    <a16:creationId xmlns:a16="http://schemas.microsoft.com/office/drawing/2014/main" id="{3476D016-BE0E-40FB-AE03-36C720631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6" name="Rectangle 22">
                <a:extLst>
                  <a:ext uri="{FF2B5EF4-FFF2-40B4-BE49-F238E27FC236}">
                    <a16:creationId xmlns:a16="http://schemas.microsoft.com/office/drawing/2014/main" id="{4207A264-69D9-418A-8329-92D261B9B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7" name="Rectangle 23">
                <a:extLst>
                  <a:ext uri="{FF2B5EF4-FFF2-40B4-BE49-F238E27FC236}">
                    <a16:creationId xmlns:a16="http://schemas.microsoft.com/office/drawing/2014/main" id="{A6B0A29B-A2CB-436D-9F5A-97AC9E9B3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8" name="Rectangle 24">
                <a:extLst>
                  <a:ext uri="{FF2B5EF4-FFF2-40B4-BE49-F238E27FC236}">
                    <a16:creationId xmlns:a16="http://schemas.microsoft.com/office/drawing/2014/main" id="{E9855E46-BFAF-42D9-AC3D-C449C9315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9" name="Rectangle 25">
                <a:extLst>
                  <a:ext uri="{FF2B5EF4-FFF2-40B4-BE49-F238E27FC236}">
                    <a16:creationId xmlns:a16="http://schemas.microsoft.com/office/drawing/2014/main" id="{8A0832E2-B419-44F2-AA90-20EF15282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0" name="Rectangle 26">
                <a:extLst>
                  <a:ext uri="{FF2B5EF4-FFF2-40B4-BE49-F238E27FC236}">
                    <a16:creationId xmlns:a16="http://schemas.microsoft.com/office/drawing/2014/main" id="{19E36BF2-3D4E-4C2B-8D4A-DCF9E92FA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1" name="Rectangle 27">
                <a:extLst>
                  <a:ext uri="{FF2B5EF4-FFF2-40B4-BE49-F238E27FC236}">
                    <a16:creationId xmlns:a16="http://schemas.microsoft.com/office/drawing/2014/main" id="{038C7A5F-FE20-45D2-9A21-6F27B6DEE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2" name="Rectangle 28">
                <a:extLst>
                  <a:ext uri="{FF2B5EF4-FFF2-40B4-BE49-F238E27FC236}">
                    <a16:creationId xmlns:a16="http://schemas.microsoft.com/office/drawing/2014/main" id="{E6296672-5055-43EF-8C50-F99741CCA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3" name="Rectangle 29">
                <a:extLst>
                  <a:ext uri="{FF2B5EF4-FFF2-40B4-BE49-F238E27FC236}">
                    <a16:creationId xmlns:a16="http://schemas.microsoft.com/office/drawing/2014/main" id="{9F789C90-FBCD-48B5-800E-482955528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185057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4" name="Rectangle 30">
                <a:extLst>
                  <a:ext uri="{FF2B5EF4-FFF2-40B4-BE49-F238E27FC236}">
                    <a16:creationId xmlns:a16="http://schemas.microsoft.com/office/drawing/2014/main" id="{DDF49BA7-3A02-4020-A1E4-11270C686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185057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A8B488-F73F-46BA-AAC6-FAAE1D26CA95}"/>
                </a:ext>
              </a:extLst>
            </p:cNvPr>
            <p:cNvGrpSpPr/>
            <p:nvPr/>
          </p:nvGrpSpPr>
          <p:grpSpPr>
            <a:xfrm>
              <a:off x="354110" y="2352251"/>
              <a:ext cx="11480604" cy="108822"/>
              <a:chOff x="354110" y="2358964"/>
              <a:chExt cx="11480604" cy="108822"/>
            </a:xfrm>
            <a:grpFill/>
          </p:grpSpPr>
          <p:sp>
            <p:nvSpPr>
              <p:cNvPr id="233" name="Rectangle 32">
                <a:extLst>
                  <a:ext uri="{FF2B5EF4-FFF2-40B4-BE49-F238E27FC236}">
                    <a16:creationId xmlns:a16="http://schemas.microsoft.com/office/drawing/2014/main" id="{B4B13D94-DCE1-468B-AF50-848FB46E4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4" name="Rectangle 33">
                <a:extLst>
                  <a:ext uri="{FF2B5EF4-FFF2-40B4-BE49-F238E27FC236}">
                    <a16:creationId xmlns:a16="http://schemas.microsoft.com/office/drawing/2014/main" id="{D42897BB-EFBB-4C3E-B7D8-39558C997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5" name="Rectangle 34">
                <a:extLst>
                  <a:ext uri="{FF2B5EF4-FFF2-40B4-BE49-F238E27FC236}">
                    <a16:creationId xmlns:a16="http://schemas.microsoft.com/office/drawing/2014/main" id="{4FAE9ED1-B75E-4074-8A29-538EBAC75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6" name="Rectangle 35">
                <a:extLst>
                  <a:ext uri="{FF2B5EF4-FFF2-40B4-BE49-F238E27FC236}">
                    <a16:creationId xmlns:a16="http://schemas.microsoft.com/office/drawing/2014/main" id="{04AF33C2-82DD-4449-B5ED-C6E11A917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7" name="Rectangle 36">
                <a:extLst>
                  <a:ext uri="{FF2B5EF4-FFF2-40B4-BE49-F238E27FC236}">
                    <a16:creationId xmlns:a16="http://schemas.microsoft.com/office/drawing/2014/main" id="{A402AA2F-3566-4F90-A3D7-2F6ACC059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8" name="Rectangle 37">
                <a:extLst>
                  <a:ext uri="{FF2B5EF4-FFF2-40B4-BE49-F238E27FC236}">
                    <a16:creationId xmlns:a16="http://schemas.microsoft.com/office/drawing/2014/main" id="{12257C74-8FE2-4A5A-AE7D-4253FD48B2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9" name="Rectangle 38">
                <a:extLst>
                  <a:ext uri="{FF2B5EF4-FFF2-40B4-BE49-F238E27FC236}">
                    <a16:creationId xmlns:a16="http://schemas.microsoft.com/office/drawing/2014/main" id="{EDCCE78B-73E1-4347-A0AB-893F31DE0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0" name="Rectangle 39">
                <a:extLst>
                  <a:ext uri="{FF2B5EF4-FFF2-40B4-BE49-F238E27FC236}">
                    <a16:creationId xmlns:a16="http://schemas.microsoft.com/office/drawing/2014/main" id="{71A20C81-1914-4715-86F6-FC2A3887F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1" name="Rectangle 40">
                <a:extLst>
                  <a:ext uri="{FF2B5EF4-FFF2-40B4-BE49-F238E27FC236}">
                    <a16:creationId xmlns:a16="http://schemas.microsoft.com/office/drawing/2014/main" id="{30EB0F8B-2241-4BB6-B10C-10150726F1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2" name="Rectangle 41">
                <a:extLst>
                  <a:ext uri="{FF2B5EF4-FFF2-40B4-BE49-F238E27FC236}">
                    <a16:creationId xmlns:a16="http://schemas.microsoft.com/office/drawing/2014/main" id="{93DC7C70-8C17-43A4-9F9B-0C24A1A88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3" name="Rectangle 42">
                <a:extLst>
                  <a:ext uri="{FF2B5EF4-FFF2-40B4-BE49-F238E27FC236}">
                    <a16:creationId xmlns:a16="http://schemas.microsoft.com/office/drawing/2014/main" id="{700DA9A2-C7ED-46FB-B7ED-912E60E91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4" name="Rectangle 43">
                <a:extLst>
                  <a:ext uri="{FF2B5EF4-FFF2-40B4-BE49-F238E27FC236}">
                    <a16:creationId xmlns:a16="http://schemas.microsoft.com/office/drawing/2014/main" id="{23993B3F-B1E2-4626-915E-30EA0C271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5" name="Rectangle 44">
                <a:extLst>
                  <a:ext uri="{FF2B5EF4-FFF2-40B4-BE49-F238E27FC236}">
                    <a16:creationId xmlns:a16="http://schemas.microsoft.com/office/drawing/2014/main" id="{70A847F2-326C-4A11-90C5-5A5E3BC006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6" name="Rectangle 45">
                <a:extLst>
                  <a:ext uri="{FF2B5EF4-FFF2-40B4-BE49-F238E27FC236}">
                    <a16:creationId xmlns:a16="http://schemas.microsoft.com/office/drawing/2014/main" id="{D050CF34-CB80-475B-86F9-30114A7E6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7" name="Rectangle 46">
                <a:extLst>
                  <a:ext uri="{FF2B5EF4-FFF2-40B4-BE49-F238E27FC236}">
                    <a16:creationId xmlns:a16="http://schemas.microsoft.com/office/drawing/2014/main" id="{72F7682D-8B8B-4827-9F84-5A883F257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8" name="Rectangle 47">
                <a:extLst>
                  <a:ext uri="{FF2B5EF4-FFF2-40B4-BE49-F238E27FC236}">
                    <a16:creationId xmlns:a16="http://schemas.microsoft.com/office/drawing/2014/main" id="{096B96DB-AD07-4F59-8D81-878896D60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49" name="Rectangle 48">
                <a:extLst>
                  <a:ext uri="{FF2B5EF4-FFF2-40B4-BE49-F238E27FC236}">
                    <a16:creationId xmlns:a16="http://schemas.microsoft.com/office/drawing/2014/main" id="{8B2388B0-7437-4F3C-B5AF-A99838656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0" name="Rectangle 49">
                <a:extLst>
                  <a:ext uri="{FF2B5EF4-FFF2-40B4-BE49-F238E27FC236}">
                    <a16:creationId xmlns:a16="http://schemas.microsoft.com/office/drawing/2014/main" id="{FBE62A09-5F6A-4BC0-9413-4B7222385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1" name="Rectangle 50">
                <a:extLst>
                  <a:ext uri="{FF2B5EF4-FFF2-40B4-BE49-F238E27FC236}">
                    <a16:creationId xmlns:a16="http://schemas.microsoft.com/office/drawing/2014/main" id="{FD4120A0-F176-4CF5-BD30-0A467CCD6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2" name="Rectangle 51">
                <a:extLst>
                  <a:ext uri="{FF2B5EF4-FFF2-40B4-BE49-F238E27FC236}">
                    <a16:creationId xmlns:a16="http://schemas.microsoft.com/office/drawing/2014/main" id="{8075DBF6-9812-49E0-8973-F29DF46219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3" name="Rectangle 52">
                <a:extLst>
                  <a:ext uri="{FF2B5EF4-FFF2-40B4-BE49-F238E27FC236}">
                    <a16:creationId xmlns:a16="http://schemas.microsoft.com/office/drawing/2014/main" id="{55CA37AD-A3E1-4489-9138-C3852B352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4" name="Rectangle 53">
                <a:extLst>
                  <a:ext uri="{FF2B5EF4-FFF2-40B4-BE49-F238E27FC236}">
                    <a16:creationId xmlns:a16="http://schemas.microsoft.com/office/drawing/2014/main" id="{C88268CA-A454-432A-BBC6-F3C2F2736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5" name="Rectangle 54">
                <a:extLst>
                  <a:ext uri="{FF2B5EF4-FFF2-40B4-BE49-F238E27FC236}">
                    <a16:creationId xmlns:a16="http://schemas.microsoft.com/office/drawing/2014/main" id="{3EA71045-4C26-49CD-944A-9D37A7B68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6" name="Rectangle 55">
                <a:extLst>
                  <a:ext uri="{FF2B5EF4-FFF2-40B4-BE49-F238E27FC236}">
                    <a16:creationId xmlns:a16="http://schemas.microsoft.com/office/drawing/2014/main" id="{4CA66C44-3E69-4CC0-BE3E-5099678F3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7" name="Rectangle 56">
                <a:extLst>
                  <a:ext uri="{FF2B5EF4-FFF2-40B4-BE49-F238E27FC236}">
                    <a16:creationId xmlns:a16="http://schemas.microsoft.com/office/drawing/2014/main" id="{DBCD939E-7346-4FE8-9A9E-3196A1634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35896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58" name="Rectangle 57">
                <a:extLst>
                  <a:ext uri="{FF2B5EF4-FFF2-40B4-BE49-F238E27FC236}">
                    <a16:creationId xmlns:a16="http://schemas.microsoft.com/office/drawing/2014/main" id="{2048A8D9-1609-4979-9E04-CE3C74005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35896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18EF978-EC3B-4512-9384-D9CDBEA6D3B0}"/>
                </a:ext>
              </a:extLst>
            </p:cNvPr>
            <p:cNvGrpSpPr/>
            <p:nvPr/>
          </p:nvGrpSpPr>
          <p:grpSpPr>
            <a:xfrm>
              <a:off x="354110" y="2857795"/>
              <a:ext cx="11480604" cy="109990"/>
              <a:chOff x="354110" y="2866188"/>
              <a:chExt cx="11480604" cy="109990"/>
            </a:xfrm>
            <a:grpFill/>
          </p:grpSpPr>
          <p:sp>
            <p:nvSpPr>
              <p:cNvPr id="207" name="Rectangle 59">
                <a:extLst>
                  <a:ext uri="{FF2B5EF4-FFF2-40B4-BE49-F238E27FC236}">
                    <a16:creationId xmlns:a16="http://schemas.microsoft.com/office/drawing/2014/main" id="{1CDD4CCD-B616-436B-A3FD-F9E6416D6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8" name="Rectangle 60">
                <a:extLst>
                  <a:ext uri="{FF2B5EF4-FFF2-40B4-BE49-F238E27FC236}">
                    <a16:creationId xmlns:a16="http://schemas.microsoft.com/office/drawing/2014/main" id="{C714A79D-593F-4D51-9527-0F7D44670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9" name="Rectangle 61">
                <a:extLst>
                  <a:ext uri="{FF2B5EF4-FFF2-40B4-BE49-F238E27FC236}">
                    <a16:creationId xmlns:a16="http://schemas.microsoft.com/office/drawing/2014/main" id="{E7C7988F-856E-46FD-8950-CCDDDA38C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0" name="Rectangle 62">
                <a:extLst>
                  <a:ext uri="{FF2B5EF4-FFF2-40B4-BE49-F238E27FC236}">
                    <a16:creationId xmlns:a16="http://schemas.microsoft.com/office/drawing/2014/main" id="{6A604DC1-6DD7-4A5F-939D-B7E3D6B44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1" name="Rectangle 63">
                <a:extLst>
                  <a:ext uri="{FF2B5EF4-FFF2-40B4-BE49-F238E27FC236}">
                    <a16:creationId xmlns:a16="http://schemas.microsoft.com/office/drawing/2014/main" id="{5E841B6F-400E-43A2-BA9E-713E1210E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2" name="Rectangle 64">
                <a:extLst>
                  <a:ext uri="{FF2B5EF4-FFF2-40B4-BE49-F238E27FC236}">
                    <a16:creationId xmlns:a16="http://schemas.microsoft.com/office/drawing/2014/main" id="{EB3556E4-BBFF-4497-86CB-E08210DD4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3" name="Rectangle 65">
                <a:extLst>
                  <a:ext uri="{FF2B5EF4-FFF2-40B4-BE49-F238E27FC236}">
                    <a16:creationId xmlns:a16="http://schemas.microsoft.com/office/drawing/2014/main" id="{4ED49176-4A95-47F2-9609-F517D91CE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4" name="Rectangle 66">
                <a:extLst>
                  <a:ext uri="{FF2B5EF4-FFF2-40B4-BE49-F238E27FC236}">
                    <a16:creationId xmlns:a16="http://schemas.microsoft.com/office/drawing/2014/main" id="{C285A21A-D02C-4E2C-9129-0E4FD1439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5" name="Rectangle 67">
                <a:extLst>
                  <a:ext uri="{FF2B5EF4-FFF2-40B4-BE49-F238E27FC236}">
                    <a16:creationId xmlns:a16="http://schemas.microsoft.com/office/drawing/2014/main" id="{0FAC70C0-5E77-440D-AA2C-C5F3A3CEC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6" name="Rectangle 68">
                <a:extLst>
                  <a:ext uri="{FF2B5EF4-FFF2-40B4-BE49-F238E27FC236}">
                    <a16:creationId xmlns:a16="http://schemas.microsoft.com/office/drawing/2014/main" id="{5463B017-838F-413D-8764-821503622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7" name="Rectangle 69">
                <a:extLst>
                  <a:ext uri="{FF2B5EF4-FFF2-40B4-BE49-F238E27FC236}">
                    <a16:creationId xmlns:a16="http://schemas.microsoft.com/office/drawing/2014/main" id="{D1A17899-795E-470F-B52B-0EE1A5143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8" name="Rectangle 70">
                <a:extLst>
                  <a:ext uri="{FF2B5EF4-FFF2-40B4-BE49-F238E27FC236}">
                    <a16:creationId xmlns:a16="http://schemas.microsoft.com/office/drawing/2014/main" id="{BFA98CD7-C296-4FF8-AEA4-137B730DF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19" name="Rectangle 71">
                <a:extLst>
                  <a:ext uri="{FF2B5EF4-FFF2-40B4-BE49-F238E27FC236}">
                    <a16:creationId xmlns:a16="http://schemas.microsoft.com/office/drawing/2014/main" id="{9F11BA7F-A440-4A5A-9145-C2CBF5DAF0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0" name="Rectangle 72">
                <a:extLst>
                  <a:ext uri="{FF2B5EF4-FFF2-40B4-BE49-F238E27FC236}">
                    <a16:creationId xmlns:a16="http://schemas.microsoft.com/office/drawing/2014/main" id="{D21FFF55-7EAD-40FA-9864-F5B8971D1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1" name="Rectangle 73">
                <a:extLst>
                  <a:ext uri="{FF2B5EF4-FFF2-40B4-BE49-F238E27FC236}">
                    <a16:creationId xmlns:a16="http://schemas.microsoft.com/office/drawing/2014/main" id="{30F55C85-4BDF-4A1A-A90A-C676A91173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2" name="Rectangle 74">
                <a:extLst>
                  <a:ext uri="{FF2B5EF4-FFF2-40B4-BE49-F238E27FC236}">
                    <a16:creationId xmlns:a16="http://schemas.microsoft.com/office/drawing/2014/main" id="{CD376222-CE2E-460E-A86D-CEEFFC77F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3" name="Rectangle 75">
                <a:extLst>
                  <a:ext uri="{FF2B5EF4-FFF2-40B4-BE49-F238E27FC236}">
                    <a16:creationId xmlns:a16="http://schemas.microsoft.com/office/drawing/2014/main" id="{D9F6E244-E70D-4E98-BE65-616D29AD4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4" name="Rectangle 76">
                <a:extLst>
                  <a:ext uri="{FF2B5EF4-FFF2-40B4-BE49-F238E27FC236}">
                    <a16:creationId xmlns:a16="http://schemas.microsoft.com/office/drawing/2014/main" id="{E3B75F8F-57C0-4AD6-92A4-826B4281F4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5" name="Rectangle 77">
                <a:extLst>
                  <a:ext uri="{FF2B5EF4-FFF2-40B4-BE49-F238E27FC236}">
                    <a16:creationId xmlns:a16="http://schemas.microsoft.com/office/drawing/2014/main" id="{A535E84C-3ECC-4B95-9FA9-A4AD23F2F2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6" name="Rectangle 78">
                <a:extLst>
                  <a:ext uri="{FF2B5EF4-FFF2-40B4-BE49-F238E27FC236}">
                    <a16:creationId xmlns:a16="http://schemas.microsoft.com/office/drawing/2014/main" id="{B36D8AB3-727A-44D7-B945-11021E7E56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7" name="Rectangle 79">
                <a:extLst>
                  <a:ext uri="{FF2B5EF4-FFF2-40B4-BE49-F238E27FC236}">
                    <a16:creationId xmlns:a16="http://schemas.microsoft.com/office/drawing/2014/main" id="{D97F58A0-5D6C-414B-81E1-932E36D87F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8" name="Rectangle 80">
                <a:extLst>
                  <a:ext uri="{FF2B5EF4-FFF2-40B4-BE49-F238E27FC236}">
                    <a16:creationId xmlns:a16="http://schemas.microsoft.com/office/drawing/2014/main" id="{34645A3A-2DF2-467B-ADEC-66C268007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29" name="Rectangle 81">
                <a:extLst>
                  <a:ext uri="{FF2B5EF4-FFF2-40B4-BE49-F238E27FC236}">
                    <a16:creationId xmlns:a16="http://schemas.microsoft.com/office/drawing/2014/main" id="{2991A0D8-2D5D-4B08-9704-9BFB93B16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0" name="Rectangle 82">
                <a:extLst>
                  <a:ext uri="{FF2B5EF4-FFF2-40B4-BE49-F238E27FC236}">
                    <a16:creationId xmlns:a16="http://schemas.microsoft.com/office/drawing/2014/main" id="{7128A5D3-8A8E-4A5B-ACA1-5A01DEAE2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1" name="Rectangle 83">
                <a:extLst>
                  <a:ext uri="{FF2B5EF4-FFF2-40B4-BE49-F238E27FC236}">
                    <a16:creationId xmlns:a16="http://schemas.microsoft.com/office/drawing/2014/main" id="{D017036E-3A97-4D6A-AA9F-AA9B8E3E0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286618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32" name="Rectangle 84">
                <a:extLst>
                  <a:ext uri="{FF2B5EF4-FFF2-40B4-BE49-F238E27FC236}">
                    <a16:creationId xmlns:a16="http://schemas.microsoft.com/office/drawing/2014/main" id="{5BCCE486-20E6-47E4-96AF-5AFB021736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286618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06BB728-4849-4082-9FF0-0EA3AABEBCF4}"/>
                </a:ext>
              </a:extLst>
            </p:cNvPr>
            <p:cNvGrpSpPr/>
            <p:nvPr/>
          </p:nvGrpSpPr>
          <p:grpSpPr>
            <a:xfrm>
              <a:off x="354110" y="3364507"/>
              <a:ext cx="11480604" cy="109990"/>
              <a:chOff x="354110" y="3364062"/>
              <a:chExt cx="11480604" cy="109990"/>
            </a:xfrm>
            <a:grpFill/>
          </p:grpSpPr>
          <p:sp>
            <p:nvSpPr>
              <p:cNvPr id="181" name="Rectangle 5">
                <a:extLst>
                  <a:ext uri="{FF2B5EF4-FFF2-40B4-BE49-F238E27FC236}">
                    <a16:creationId xmlns:a16="http://schemas.microsoft.com/office/drawing/2014/main" id="{AC28E286-CB3B-41B8-9829-2A09FD0F1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2" name="Rectangle 6">
                <a:extLst>
                  <a:ext uri="{FF2B5EF4-FFF2-40B4-BE49-F238E27FC236}">
                    <a16:creationId xmlns:a16="http://schemas.microsoft.com/office/drawing/2014/main" id="{A6CBC9BD-AE25-437A-9246-679B5C4DB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3" name="Rectangle 7">
                <a:extLst>
                  <a:ext uri="{FF2B5EF4-FFF2-40B4-BE49-F238E27FC236}">
                    <a16:creationId xmlns:a16="http://schemas.microsoft.com/office/drawing/2014/main" id="{BDB3BE91-D24B-44FB-A0BE-35ABBB231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4" name="Rectangle 8">
                <a:extLst>
                  <a:ext uri="{FF2B5EF4-FFF2-40B4-BE49-F238E27FC236}">
                    <a16:creationId xmlns:a16="http://schemas.microsoft.com/office/drawing/2014/main" id="{02BF76EB-C07C-40D8-ABF9-14A0E8133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5" name="Rectangle 9">
                <a:extLst>
                  <a:ext uri="{FF2B5EF4-FFF2-40B4-BE49-F238E27FC236}">
                    <a16:creationId xmlns:a16="http://schemas.microsoft.com/office/drawing/2014/main" id="{FC0AC496-1F3F-4359-904E-5527E0BAD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6" name="Rectangle 10">
                <a:extLst>
                  <a:ext uri="{FF2B5EF4-FFF2-40B4-BE49-F238E27FC236}">
                    <a16:creationId xmlns:a16="http://schemas.microsoft.com/office/drawing/2014/main" id="{67A5809D-4B79-4E2A-8B9D-C29BBE187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7" name="Rectangle 11">
                <a:extLst>
                  <a:ext uri="{FF2B5EF4-FFF2-40B4-BE49-F238E27FC236}">
                    <a16:creationId xmlns:a16="http://schemas.microsoft.com/office/drawing/2014/main" id="{5FA8A205-5CFE-4939-86AC-E0D585AB2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8" name="Rectangle 12">
                <a:extLst>
                  <a:ext uri="{FF2B5EF4-FFF2-40B4-BE49-F238E27FC236}">
                    <a16:creationId xmlns:a16="http://schemas.microsoft.com/office/drawing/2014/main" id="{553F272B-5533-4FB6-A9F0-875A21EC0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9" name="Rectangle 13">
                <a:extLst>
                  <a:ext uri="{FF2B5EF4-FFF2-40B4-BE49-F238E27FC236}">
                    <a16:creationId xmlns:a16="http://schemas.microsoft.com/office/drawing/2014/main" id="{187F64CB-DEFF-42C8-A80D-BF5D20C7E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0" name="Rectangle 14">
                <a:extLst>
                  <a:ext uri="{FF2B5EF4-FFF2-40B4-BE49-F238E27FC236}">
                    <a16:creationId xmlns:a16="http://schemas.microsoft.com/office/drawing/2014/main" id="{D8A81EE6-EC79-451C-8888-B85838267D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1" name="Rectangle 15">
                <a:extLst>
                  <a:ext uri="{FF2B5EF4-FFF2-40B4-BE49-F238E27FC236}">
                    <a16:creationId xmlns:a16="http://schemas.microsoft.com/office/drawing/2014/main" id="{2F75E8FE-AE95-4C7F-8BE5-50A035B1B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2" name="Rectangle 16">
                <a:extLst>
                  <a:ext uri="{FF2B5EF4-FFF2-40B4-BE49-F238E27FC236}">
                    <a16:creationId xmlns:a16="http://schemas.microsoft.com/office/drawing/2014/main" id="{521C11C5-735B-4510-A6D4-19E284955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3" name="Rectangle 17">
                <a:extLst>
                  <a:ext uri="{FF2B5EF4-FFF2-40B4-BE49-F238E27FC236}">
                    <a16:creationId xmlns:a16="http://schemas.microsoft.com/office/drawing/2014/main" id="{DE053974-1CFB-4C67-9102-E4BA82742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4" name="Rectangle 18">
                <a:extLst>
                  <a:ext uri="{FF2B5EF4-FFF2-40B4-BE49-F238E27FC236}">
                    <a16:creationId xmlns:a16="http://schemas.microsoft.com/office/drawing/2014/main" id="{00A33D5E-F49C-4A86-B377-B3598B7EF7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5" name="Rectangle 19">
                <a:extLst>
                  <a:ext uri="{FF2B5EF4-FFF2-40B4-BE49-F238E27FC236}">
                    <a16:creationId xmlns:a16="http://schemas.microsoft.com/office/drawing/2014/main" id="{7B19912A-F019-49AD-A23F-B9B6F8E598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6" name="Rectangle 20">
                <a:extLst>
                  <a:ext uri="{FF2B5EF4-FFF2-40B4-BE49-F238E27FC236}">
                    <a16:creationId xmlns:a16="http://schemas.microsoft.com/office/drawing/2014/main" id="{0EDE0526-CBA2-4A01-9D59-24F0B138B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7" name="Rectangle 21">
                <a:extLst>
                  <a:ext uri="{FF2B5EF4-FFF2-40B4-BE49-F238E27FC236}">
                    <a16:creationId xmlns:a16="http://schemas.microsoft.com/office/drawing/2014/main" id="{5E66E413-A492-40ED-BCC5-F23480C01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8" name="Rectangle 22">
                <a:extLst>
                  <a:ext uri="{FF2B5EF4-FFF2-40B4-BE49-F238E27FC236}">
                    <a16:creationId xmlns:a16="http://schemas.microsoft.com/office/drawing/2014/main" id="{6FCFA5F2-AFE6-49D8-BE15-40E90D43FF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99" name="Rectangle 23">
                <a:extLst>
                  <a:ext uri="{FF2B5EF4-FFF2-40B4-BE49-F238E27FC236}">
                    <a16:creationId xmlns:a16="http://schemas.microsoft.com/office/drawing/2014/main" id="{AD7A4E43-F44A-43CF-A9D7-BA4D8B2B2F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0" name="Rectangle 24">
                <a:extLst>
                  <a:ext uri="{FF2B5EF4-FFF2-40B4-BE49-F238E27FC236}">
                    <a16:creationId xmlns:a16="http://schemas.microsoft.com/office/drawing/2014/main" id="{FC2E67AB-58DA-4BCF-81D2-0040BBD96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1" name="Rectangle 25">
                <a:extLst>
                  <a:ext uri="{FF2B5EF4-FFF2-40B4-BE49-F238E27FC236}">
                    <a16:creationId xmlns:a16="http://schemas.microsoft.com/office/drawing/2014/main" id="{C99A6A98-815A-4877-8FE9-06C0CB7E1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2" name="Rectangle 26">
                <a:extLst>
                  <a:ext uri="{FF2B5EF4-FFF2-40B4-BE49-F238E27FC236}">
                    <a16:creationId xmlns:a16="http://schemas.microsoft.com/office/drawing/2014/main" id="{C64F5A0E-D9C8-4999-8349-EA4D5F6AC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3" name="Rectangle 27">
                <a:extLst>
                  <a:ext uri="{FF2B5EF4-FFF2-40B4-BE49-F238E27FC236}">
                    <a16:creationId xmlns:a16="http://schemas.microsoft.com/office/drawing/2014/main" id="{6935F975-0CC7-414B-9F9C-44875EF3F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4" name="Rectangle 28">
                <a:extLst>
                  <a:ext uri="{FF2B5EF4-FFF2-40B4-BE49-F238E27FC236}">
                    <a16:creationId xmlns:a16="http://schemas.microsoft.com/office/drawing/2014/main" id="{21DEE8DA-7AB4-4341-BEF7-E8343A7B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5" name="Rectangle 29">
                <a:extLst>
                  <a:ext uri="{FF2B5EF4-FFF2-40B4-BE49-F238E27FC236}">
                    <a16:creationId xmlns:a16="http://schemas.microsoft.com/office/drawing/2014/main" id="{AF4FCF43-3009-4229-89F8-D62F91C92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364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06" name="Rectangle 30">
                <a:extLst>
                  <a:ext uri="{FF2B5EF4-FFF2-40B4-BE49-F238E27FC236}">
                    <a16:creationId xmlns:a16="http://schemas.microsoft.com/office/drawing/2014/main" id="{21EAAE8A-F99B-4A0B-8E7D-566273D5E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364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899924C-8D1C-46B4-9F38-88AD7EA3A211}"/>
                </a:ext>
              </a:extLst>
            </p:cNvPr>
            <p:cNvGrpSpPr/>
            <p:nvPr/>
          </p:nvGrpSpPr>
          <p:grpSpPr>
            <a:xfrm>
              <a:off x="354110" y="3871219"/>
              <a:ext cx="11480604" cy="108822"/>
              <a:chOff x="354110" y="3872454"/>
              <a:chExt cx="11480604" cy="108822"/>
            </a:xfrm>
            <a:grpFill/>
          </p:grpSpPr>
          <p:sp>
            <p:nvSpPr>
              <p:cNvPr id="155" name="Rectangle 32">
                <a:extLst>
                  <a:ext uri="{FF2B5EF4-FFF2-40B4-BE49-F238E27FC236}">
                    <a16:creationId xmlns:a16="http://schemas.microsoft.com/office/drawing/2014/main" id="{FD0840A3-FF5F-4E9F-AAB6-948A5E4EC0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6" name="Rectangle 33">
                <a:extLst>
                  <a:ext uri="{FF2B5EF4-FFF2-40B4-BE49-F238E27FC236}">
                    <a16:creationId xmlns:a16="http://schemas.microsoft.com/office/drawing/2014/main" id="{F50A1B14-0F67-4FC2-88F7-3BE9E0EB2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7" name="Rectangle 34">
                <a:extLst>
                  <a:ext uri="{FF2B5EF4-FFF2-40B4-BE49-F238E27FC236}">
                    <a16:creationId xmlns:a16="http://schemas.microsoft.com/office/drawing/2014/main" id="{0081421C-B014-4BA9-9B01-C495814F1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8" name="Rectangle 35">
                <a:extLst>
                  <a:ext uri="{FF2B5EF4-FFF2-40B4-BE49-F238E27FC236}">
                    <a16:creationId xmlns:a16="http://schemas.microsoft.com/office/drawing/2014/main" id="{F2F01CCA-56ED-486D-8B82-39DC92A848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9" name="Rectangle 36">
                <a:extLst>
                  <a:ext uri="{FF2B5EF4-FFF2-40B4-BE49-F238E27FC236}">
                    <a16:creationId xmlns:a16="http://schemas.microsoft.com/office/drawing/2014/main" id="{D80D4491-E5C9-4C50-81FD-6FC11F94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0" name="Rectangle 37">
                <a:extLst>
                  <a:ext uri="{FF2B5EF4-FFF2-40B4-BE49-F238E27FC236}">
                    <a16:creationId xmlns:a16="http://schemas.microsoft.com/office/drawing/2014/main" id="{FEC9B9BF-B893-41BF-B931-31F1750D8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1" name="Rectangle 38">
                <a:extLst>
                  <a:ext uri="{FF2B5EF4-FFF2-40B4-BE49-F238E27FC236}">
                    <a16:creationId xmlns:a16="http://schemas.microsoft.com/office/drawing/2014/main" id="{3CAD1EA0-31D2-4388-AC66-BE422B614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2" name="Rectangle 39">
                <a:extLst>
                  <a:ext uri="{FF2B5EF4-FFF2-40B4-BE49-F238E27FC236}">
                    <a16:creationId xmlns:a16="http://schemas.microsoft.com/office/drawing/2014/main" id="{992B7398-2CE5-4B74-B42B-0E4E9FA21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3" name="Rectangle 40">
                <a:extLst>
                  <a:ext uri="{FF2B5EF4-FFF2-40B4-BE49-F238E27FC236}">
                    <a16:creationId xmlns:a16="http://schemas.microsoft.com/office/drawing/2014/main" id="{2AC042C8-974E-43A8-B1AB-D62435FE9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4" name="Rectangle 41">
                <a:extLst>
                  <a:ext uri="{FF2B5EF4-FFF2-40B4-BE49-F238E27FC236}">
                    <a16:creationId xmlns:a16="http://schemas.microsoft.com/office/drawing/2014/main" id="{2D6F1AB9-6712-4B85-8932-7F5F1BCFD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5" name="Rectangle 42">
                <a:extLst>
                  <a:ext uri="{FF2B5EF4-FFF2-40B4-BE49-F238E27FC236}">
                    <a16:creationId xmlns:a16="http://schemas.microsoft.com/office/drawing/2014/main" id="{80DC2507-35DC-491B-8CB6-90312B184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6" name="Rectangle 43">
                <a:extLst>
                  <a:ext uri="{FF2B5EF4-FFF2-40B4-BE49-F238E27FC236}">
                    <a16:creationId xmlns:a16="http://schemas.microsoft.com/office/drawing/2014/main" id="{778102A0-D658-43A1-846D-9B9E4B9AE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7" name="Rectangle 44">
                <a:extLst>
                  <a:ext uri="{FF2B5EF4-FFF2-40B4-BE49-F238E27FC236}">
                    <a16:creationId xmlns:a16="http://schemas.microsoft.com/office/drawing/2014/main" id="{0532E36E-F8F7-4121-80C1-216501C39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8" name="Rectangle 45">
                <a:extLst>
                  <a:ext uri="{FF2B5EF4-FFF2-40B4-BE49-F238E27FC236}">
                    <a16:creationId xmlns:a16="http://schemas.microsoft.com/office/drawing/2014/main" id="{EBD0C1A7-E07E-492D-A5B7-899D81C35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69" name="Rectangle 46">
                <a:extLst>
                  <a:ext uri="{FF2B5EF4-FFF2-40B4-BE49-F238E27FC236}">
                    <a16:creationId xmlns:a16="http://schemas.microsoft.com/office/drawing/2014/main" id="{FF89631E-3434-468A-BE5A-16772FE2F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0" name="Rectangle 47">
                <a:extLst>
                  <a:ext uri="{FF2B5EF4-FFF2-40B4-BE49-F238E27FC236}">
                    <a16:creationId xmlns:a16="http://schemas.microsoft.com/office/drawing/2014/main" id="{C379EE06-9745-42DA-BBC1-A082CA50F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1" name="Rectangle 48">
                <a:extLst>
                  <a:ext uri="{FF2B5EF4-FFF2-40B4-BE49-F238E27FC236}">
                    <a16:creationId xmlns:a16="http://schemas.microsoft.com/office/drawing/2014/main" id="{06184212-6301-4320-A25C-8350DB257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2" name="Rectangle 49">
                <a:extLst>
                  <a:ext uri="{FF2B5EF4-FFF2-40B4-BE49-F238E27FC236}">
                    <a16:creationId xmlns:a16="http://schemas.microsoft.com/office/drawing/2014/main" id="{D81215A9-8DA9-436E-BFD3-672FD476B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3" name="Rectangle 50">
                <a:extLst>
                  <a:ext uri="{FF2B5EF4-FFF2-40B4-BE49-F238E27FC236}">
                    <a16:creationId xmlns:a16="http://schemas.microsoft.com/office/drawing/2014/main" id="{7F4705F9-3317-4397-B01E-644775B1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4" name="Rectangle 51">
                <a:extLst>
                  <a:ext uri="{FF2B5EF4-FFF2-40B4-BE49-F238E27FC236}">
                    <a16:creationId xmlns:a16="http://schemas.microsoft.com/office/drawing/2014/main" id="{2857C00E-FADC-42AA-AA16-38A83D5AF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5" name="Rectangle 52">
                <a:extLst>
                  <a:ext uri="{FF2B5EF4-FFF2-40B4-BE49-F238E27FC236}">
                    <a16:creationId xmlns:a16="http://schemas.microsoft.com/office/drawing/2014/main" id="{74EAC93D-EF3C-4092-B15E-15494A23F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6" name="Rectangle 53">
                <a:extLst>
                  <a:ext uri="{FF2B5EF4-FFF2-40B4-BE49-F238E27FC236}">
                    <a16:creationId xmlns:a16="http://schemas.microsoft.com/office/drawing/2014/main" id="{5D3EEE91-37CE-4F2F-905E-D7AFCC6E45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7" name="Rectangle 54">
                <a:extLst>
                  <a:ext uri="{FF2B5EF4-FFF2-40B4-BE49-F238E27FC236}">
                    <a16:creationId xmlns:a16="http://schemas.microsoft.com/office/drawing/2014/main" id="{368F77C6-C453-499B-8B47-39BE1A310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8" name="Rectangle 55">
                <a:extLst>
                  <a:ext uri="{FF2B5EF4-FFF2-40B4-BE49-F238E27FC236}">
                    <a16:creationId xmlns:a16="http://schemas.microsoft.com/office/drawing/2014/main" id="{4EB7C421-E508-4232-A011-40643DB79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79" name="Rectangle 56">
                <a:extLst>
                  <a:ext uri="{FF2B5EF4-FFF2-40B4-BE49-F238E27FC236}">
                    <a16:creationId xmlns:a16="http://schemas.microsoft.com/office/drawing/2014/main" id="{B7A7C2F9-930E-4B50-9AA3-47FE15F43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3872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80" name="Rectangle 57">
                <a:extLst>
                  <a:ext uri="{FF2B5EF4-FFF2-40B4-BE49-F238E27FC236}">
                    <a16:creationId xmlns:a16="http://schemas.microsoft.com/office/drawing/2014/main" id="{4ADCC0C0-6310-4ED1-A69B-CF3133EB5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3872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F8A1E95-3088-4CA0-BA17-9F2DBDABF9DB}"/>
                </a:ext>
              </a:extLst>
            </p:cNvPr>
            <p:cNvGrpSpPr/>
            <p:nvPr/>
          </p:nvGrpSpPr>
          <p:grpSpPr>
            <a:xfrm>
              <a:off x="354110" y="4376763"/>
              <a:ext cx="11480604" cy="109990"/>
              <a:chOff x="354110" y="4379678"/>
              <a:chExt cx="11480604" cy="109990"/>
            </a:xfrm>
            <a:grpFill/>
          </p:grpSpPr>
          <p:sp>
            <p:nvSpPr>
              <p:cNvPr id="129" name="Rectangle 59">
                <a:extLst>
                  <a:ext uri="{FF2B5EF4-FFF2-40B4-BE49-F238E27FC236}">
                    <a16:creationId xmlns:a16="http://schemas.microsoft.com/office/drawing/2014/main" id="{EFCB7559-FD17-472B-B7A1-3FFC63C8B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0" name="Rectangle 60">
                <a:extLst>
                  <a:ext uri="{FF2B5EF4-FFF2-40B4-BE49-F238E27FC236}">
                    <a16:creationId xmlns:a16="http://schemas.microsoft.com/office/drawing/2014/main" id="{2DA5B014-05A6-4DC4-A1AF-6B4B38233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1" name="Rectangle 61">
                <a:extLst>
                  <a:ext uri="{FF2B5EF4-FFF2-40B4-BE49-F238E27FC236}">
                    <a16:creationId xmlns:a16="http://schemas.microsoft.com/office/drawing/2014/main" id="{FEA4E4F7-8218-4E7C-9E87-224A64327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2" name="Rectangle 62">
                <a:extLst>
                  <a:ext uri="{FF2B5EF4-FFF2-40B4-BE49-F238E27FC236}">
                    <a16:creationId xmlns:a16="http://schemas.microsoft.com/office/drawing/2014/main" id="{A94D8FC5-1EBD-4EE3-98BE-790ADC20D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3" name="Rectangle 63">
                <a:extLst>
                  <a:ext uri="{FF2B5EF4-FFF2-40B4-BE49-F238E27FC236}">
                    <a16:creationId xmlns:a16="http://schemas.microsoft.com/office/drawing/2014/main" id="{30D19DB9-4852-4829-8388-B6807A0BF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4" name="Rectangle 64">
                <a:extLst>
                  <a:ext uri="{FF2B5EF4-FFF2-40B4-BE49-F238E27FC236}">
                    <a16:creationId xmlns:a16="http://schemas.microsoft.com/office/drawing/2014/main" id="{084DC439-7F3A-4989-96B7-B29D496E65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5" name="Rectangle 65">
                <a:extLst>
                  <a:ext uri="{FF2B5EF4-FFF2-40B4-BE49-F238E27FC236}">
                    <a16:creationId xmlns:a16="http://schemas.microsoft.com/office/drawing/2014/main" id="{35EB4226-F03D-4819-A4CC-D42233D588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6" name="Rectangle 66">
                <a:extLst>
                  <a:ext uri="{FF2B5EF4-FFF2-40B4-BE49-F238E27FC236}">
                    <a16:creationId xmlns:a16="http://schemas.microsoft.com/office/drawing/2014/main" id="{E00FCAAA-AC7E-4B03-AD5E-74ABD9764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7" name="Rectangle 67">
                <a:extLst>
                  <a:ext uri="{FF2B5EF4-FFF2-40B4-BE49-F238E27FC236}">
                    <a16:creationId xmlns:a16="http://schemas.microsoft.com/office/drawing/2014/main" id="{7D3AA8CA-C2E8-4862-8F87-EFAEFBCFF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8" name="Rectangle 68">
                <a:extLst>
                  <a:ext uri="{FF2B5EF4-FFF2-40B4-BE49-F238E27FC236}">
                    <a16:creationId xmlns:a16="http://schemas.microsoft.com/office/drawing/2014/main" id="{217BE0BD-ECA6-4A6D-9864-90AF19AF30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39" name="Rectangle 69">
                <a:extLst>
                  <a:ext uri="{FF2B5EF4-FFF2-40B4-BE49-F238E27FC236}">
                    <a16:creationId xmlns:a16="http://schemas.microsoft.com/office/drawing/2014/main" id="{4367775C-E241-437A-90EC-7A4D13D42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0" name="Rectangle 70">
                <a:extLst>
                  <a:ext uri="{FF2B5EF4-FFF2-40B4-BE49-F238E27FC236}">
                    <a16:creationId xmlns:a16="http://schemas.microsoft.com/office/drawing/2014/main" id="{45804E6D-FE13-4F7A-A02C-81ED1ACEAF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1" name="Rectangle 71">
                <a:extLst>
                  <a:ext uri="{FF2B5EF4-FFF2-40B4-BE49-F238E27FC236}">
                    <a16:creationId xmlns:a16="http://schemas.microsoft.com/office/drawing/2014/main" id="{A09F54AC-51E7-45A0-B639-BFEC5FE67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2" name="Rectangle 72">
                <a:extLst>
                  <a:ext uri="{FF2B5EF4-FFF2-40B4-BE49-F238E27FC236}">
                    <a16:creationId xmlns:a16="http://schemas.microsoft.com/office/drawing/2014/main" id="{CA60C1A9-4AD0-4191-96A2-CC1DD32F6F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3" name="Rectangle 73">
                <a:extLst>
                  <a:ext uri="{FF2B5EF4-FFF2-40B4-BE49-F238E27FC236}">
                    <a16:creationId xmlns:a16="http://schemas.microsoft.com/office/drawing/2014/main" id="{9A28ED63-9408-4F16-A85E-E76BA9F9A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4" name="Rectangle 74">
                <a:extLst>
                  <a:ext uri="{FF2B5EF4-FFF2-40B4-BE49-F238E27FC236}">
                    <a16:creationId xmlns:a16="http://schemas.microsoft.com/office/drawing/2014/main" id="{8E63D1D1-CF92-468A-B012-24216CA08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5" name="Rectangle 75">
                <a:extLst>
                  <a:ext uri="{FF2B5EF4-FFF2-40B4-BE49-F238E27FC236}">
                    <a16:creationId xmlns:a16="http://schemas.microsoft.com/office/drawing/2014/main" id="{8FC2CD59-128D-4D06-937E-4505D57D1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6" name="Rectangle 76">
                <a:extLst>
                  <a:ext uri="{FF2B5EF4-FFF2-40B4-BE49-F238E27FC236}">
                    <a16:creationId xmlns:a16="http://schemas.microsoft.com/office/drawing/2014/main" id="{B9A7B9E1-4CEE-41C8-A799-EE4B9AFCD0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7" name="Rectangle 77">
                <a:extLst>
                  <a:ext uri="{FF2B5EF4-FFF2-40B4-BE49-F238E27FC236}">
                    <a16:creationId xmlns:a16="http://schemas.microsoft.com/office/drawing/2014/main" id="{3C824F84-B682-4EA2-AFC1-D56DF71A0C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8" name="Rectangle 78">
                <a:extLst>
                  <a:ext uri="{FF2B5EF4-FFF2-40B4-BE49-F238E27FC236}">
                    <a16:creationId xmlns:a16="http://schemas.microsoft.com/office/drawing/2014/main" id="{154DDE76-05F9-405C-86DB-477B87DBB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49" name="Rectangle 79">
                <a:extLst>
                  <a:ext uri="{FF2B5EF4-FFF2-40B4-BE49-F238E27FC236}">
                    <a16:creationId xmlns:a16="http://schemas.microsoft.com/office/drawing/2014/main" id="{28217A81-8951-475F-9F90-88B99F13D6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0" name="Rectangle 80">
                <a:extLst>
                  <a:ext uri="{FF2B5EF4-FFF2-40B4-BE49-F238E27FC236}">
                    <a16:creationId xmlns:a16="http://schemas.microsoft.com/office/drawing/2014/main" id="{DD226742-8914-401E-8D78-93F56B2E4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1" name="Rectangle 81">
                <a:extLst>
                  <a:ext uri="{FF2B5EF4-FFF2-40B4-BE49-F238E27FC236}">
                    <a16:creationId xmlns:a16="http://schemas.microsoft.com/office/drawing/2014/main" id="{B0E1AE86-33D6-4D1D-BC23-EA8A4AF1C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2" name="Rectangle 82">
                <a:extLst>
                  <a:ext uri="{FF2B5EF4-FFF2-40B4-BE49-F238E27FC236}">
                    <a16:creationId xmlns:a16="http://schemas.microsoft.com/office/drawing/2014/main" id="{CCA69695-3790-4A9F-9CC1-5EBCB1C96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3" name="Rectangle 83">
                <a:extLst>
                  <a:ext uri="{FF2B5EF4-FFF2-40B4-BE49-F238E27FC236}">
                    <a16:creationId xmlns:a16="http://schemas.microsoft.com/office/drawing/2014/main" id="{E75DD56F-C446-4037-8A60-A6C1A44E8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379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54" name="Rectangle 84">
                <a:extLst>
                  <a:ext uri="{FF2B5EF4-FFF2-40B4-BE49-F238E27FC236}">
                    <a16:creationId xmlns:a16="http://schemas.microsoft.com/office/drawing/2014/main" id="{3658AAE9-4C55-47F2-9C83-497627EC28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379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9F6D0B-FF49-4CC2-90DB-BE84FEA93E9F}"/>
                </a:ext>
              </a:extLst>
            </p:cNvPr>
            <p:cNvGrpSpPr/>
            <p:nvPr/>
          </p:nvGrpSpPr>
          <p:grpSpPr>
            <a:xfrm>
              <a:off x="354110" y="4883475"/>
              <a:ext cx="11480604" cy="109990"/>
              <a:chOff x="354110" y="4888062"/>
              <a:chExt cx="11480604" cy="109990"/>
            </a:xfrm>
            <a:grpFill/>
          </p:grpSpPr>
          <p:sp>
            <p:nvSpPr>
              <p:cNvPr id="103" name="Rectangle 5">
                <a:extLst>
                  <a:ext uri="{FF2B5EF4-FFF2-40B4-BE49-F238E27FC236}">
                    <a16:creationId xmlns:a16="http://schemas.microsoft.com/office/drawing/2014/main" id="{5B16BA60-1923-4CB8-AC58-3FA97E978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4" name="Rectangle 6">
                <a:extLst>
                  <a:ext uri="{FF2B5EF4-FFF2-40B4-BE49-F238E27FC236}">
                    <a16:creationId xmlns:a16="http://schemas.microsoft.com/office/drawing/2014/main" id="{5472B612-6D9A-49B7-A1A5-EF7EBDCE08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5" name="Rectangle 7">
                <a:extLst>
                  <a:ext uri="{FF2B5EF4-FFF2-40B4-BE49-F238E27FC236}">
                    <a16:creationId xmlns:a16="http://schemas.microsoft.com/office/drawing/2014/main" id="{19A7F840-07E0-4852-B348-40D8EB6148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6" name="Rectangle 8">
                <a:extLst>
                  <a:ext uri="{FF2B5EF4-FFF2-40B4-BE49-F238E27FC236}">
                    <a16:creationId xmlns:a16="http://schemas.microsoft.com/office/drawing/2014/main" id="{F501C6E7-9683-4F5F-ADB4-D120A8CE23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7" name="Rectangle 9">
                <a:extLst>
                  <a:ext uri="{FF2B5EF4-FFF2-40B4-BE49-F238E27FC236}">
                    <a16:creationId xmlns:a16="http://schemas.microsoft.com/office/drawing/2014/main" id="{6B0B292A-E263-45E9-8363-AB5BA07DC7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8" name="Rectangle 10">
                <a:extLst>
                  <a:ext uri="{FF2B5EF4-FFF2-40B4-BE49-F238E27FC236}">
                    <a16:creationId xmlns:a16="http://schemas.microsoft.com/office/drawing/2014/main" id="{F6D80E9D-A930-4211-B815-FA67CF10A5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9" name="Rectangle 11">
                <a:extLst>
                  <a:ext uri="{FF2B5EF4-FFF2-40B4-BE49-F238E27FC236}">
                    <a16:creationId xmlns:a16="http://schemas.microsoft.com/office/drawing/2014/main" id="{75CB23DF-89C3-4513-88A0-E31FACFB7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0" name="Rectangle 12">
                <a:extLst>
                  <a:ext uri="{FF2B5EF4-FFF2-40B4-BE49-F238E27FC236}">
                    <a16:creationId xmlns:a16="http://schemas.microsoft.com/office/drawing/2014/main" id="{792B94F3-12D9-42E8-91C9-DE5D158733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1" name="Rectangle 13">
                <a:extLst>
                  <a:ext uri="{FF2B5EF4-FFF2-40B4-BE49-F238E27FC236}">
                    <a16:creationId xmlns:a16="http://schemas.microsoft.com/office/drawing/2014/main" id="{F5C29CE0-8ED9-4F8F-B865-6A66D95AA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2" name="Rectangle 14">
                <a:extLst>
                  <a:ext uri="{FF2B5EF4-FFF2-40B4-BE49-F238E27FC236}">
                    <a16:creationId xmlns:a16="http://schemas.microsoft.com/office/drawing/2014/main" id="{E1288316-CFF0-4D0C-A6EA-50B406EBF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3" name="Rectangle 15">
                <a:extLst>
                  <a:ext uri="{FF2B5EF4-FFF2-40B4-BE49-F238E27FC236}">
                    <a16:creationId xmlns:a16="http://schemas.microsoft.com/office/drawing/2014/main" id="{4BF70EA3-0A87-40BD-94BF-76AAEC816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4" name="Rectangle 16">
                <a:extLst>
                  <a:ext uri="{FF2B5EF4-FFF2-40B4-BE49-F238E27FC236}">
                    <a16:creationId xmlns:a16="http://schemas.microsoft.com/office/drawing/2014/main" id="{8AC49DAE-1800-40B4-908D-DACDDBFF2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5" name="Rectangle 17">
                <a:extLst>
                  <a:ext uri="{FF2B5EF4-FFF2-40B4-BE49-F238E27FC236}">
                    <a16:creationId xmlns:a16="http://schemas.microsoft.com/office/drawing/2014/main" id="{236BF9F5-A935-4DA3-A4A9-52DD30165B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6" name="Rectangle 18">
                <a:extLst>
                  <a:ext uri="{FF2B5EF4-FFF2-40B4-BE49-F238E27FC236}">
                    <a16:creationId xmlns:a16="http://schemas.microsoft.com/office/drawing/2014/main" id="{97FE846A-6C60-49BD-8759-77095BC24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7" name="Rectangle 19">
                <a:extLst>
                  <a:ext uri="{FF2B5EF4-FFF2-40B4-BE49-F238E27FC236}">
                    <a16:creationId xmlns:a16="http://schemas.microsoft.com/office/drawing/2014/main" id="{FA924FA8-FE97-40A1-852B-77A498A7C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8" name="Rectangle 20">
                <a:extLst>
                  <a:ext uri="{FF2B5EF4-FFF2-40B4-BE49-F238E27FC236}">
                    <a16:creationId xmlns:a16="http://schemas.microsoft.com/office/drawing/2014/main" id="{3C593FAE-CE47-48A5-AC85-6174EAC0A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19" name="Rectangle 21">
                <a:extLst>
                  <a:ext uri="{FF2B5EF4-FFF2-40B4-BE49-F238E27FC236}">
                    <a16:creationId xmlns:a16="http://schemas.microsoft.com/office/drawing/2014/main" id="{E2228A57-948E-4482-9E06-D9E725176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0" name="Rectangle 22">
                <a:extLst>
                  <a:ext uri="{FF2B5EF4-FFF2-40B4-BE49-F238E27FC236}">
                    <a16:creationId xmlns:a16="http://schemas.microsoft.com/office/drawing/2014/main" id="{1EF13CFA-22CA-4C10-BE90-D5CC115A89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1" name="Rectangle 23">
                <a:extLst>
                  <a:ext uri="{FF2B5EF4-FFF2-40B4-BE49-F238E27FC236}">
                    <a16:creationId xmlns:a16="http://schemas.microsoft.com/office/drawing/2014/main" id="{0E8E90A3-1641-4E9B-A194-D5F117F9A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2" name="Rectangle 24">
                <a:extLst>
                  <a:ext uri="{FF2B5EF4-FFF2-40B4-BE49-F238E27FC236}">
                    <a16:creationId xmlns:a16="http://schemas.microsoft.com/office/drawing/2014/main" id="{A68EDFEF-E0D3-402A-9521-3DF38E4B8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3" name="Rectangle 25">
                <a:extLst>
                  <a:ext uri="{FF2B5EF4-FFF2-40B4-BE49-F238E27FC236}">
                    <a16:creationId xmlns:a16="http://schemas.microsoft.com/office/drawing/2014/main" id="{CCF9D944-04E9-47A8-9177-AFC8A6780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4" name="Rectangle 26">
                <a:extLst>
                  <a:ext uri="{FF2B5EF4-FFF2-40B4-BE49-F238E27FC236}">
                    <a16:creationId xmlns:a16="http://schemas.microsoft.com/office/drawing/2014/main" id="{ABDECE26-FC06-416E-A783-A77B3FFA3A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5" name="Rectangle 27">
                <a:extLst>
                  <a:ext uri="{FF2B5EF4-FFF2-40B4-BE49-F238E27FC236}">
                    <a16:creationId xmlns:a16="http://schemas.microsoft.com/office/drawing/2014/main" id="{1F81018F-D062-471E-8E4D-BF55555F5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6" name="Rectangle 28">
                <a:extLst>
                  <a:ext uri="{FF2B5EF4-FFF2-40B4-BE49-F238E27FC236}">
                    <a16:creationId xmlns:a16="http://schemas.microsoft.com/office/drawing/2014/main" id="{75BC1DFB-E2E0-44A2-8449-1511B5F4C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7" name="Rectangle 29">
                <a:extLst>
                  <a:ext uri="{FF2B5EF4-FFF2-40B4-BE49-F238E27FC236}">
                    <a16:creationId xmlns:a16="http://schemas.microsoft.com/office/drawing/2014/main" id="{FE671700-5C5E-4E82-8FDC-49E44FF73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4888062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28" name="Rectangle 30">
                <a:extLst>
                  <a:ext uri="{FF2B5EF4-FFF2-40B4-BE49-F238E27FC236}">
                    <a16:creationId xmlns:a16="http://schemas.microsoft.com/office/drawing/2014/main" id="{367003AF-BC87-4F81-81EB-3D09A24C9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4888062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E7D7A4E-C314-4987-9657-060E28CAA6A0}"/>
                </a:ext>
              </a:extLst>
            </p:cNvPr>
            <p:cNvGrpSpPr/>
            <p:nvPr/>
          </p:nvGrpSpPr>
          <p:grpSpPr>
            <a:xfrm>
              <a:off x="354110" y="5390187"/>
              <a:ext cx="11480604" cy="108822"/>
              <a:chOff x="354110" y="5396454"/>
              <a:chExt cx="11480604" cy="108822"/>
            </a:xfrm>
            <a:grpFill/>
          </p:grpSpPr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E8A1AC8-CA63-4F37-A8CF-FF832D8BE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8" name="Rectangle 33">
                <a:extLst>
                  <a:ext uri="{FF2B5EF4-FFF2-40B4-BE49-F238E27FC236}">
                    <a16:creationId xmlns:a16="http://schemas.microsoft.com/office/drawing/2014/main" id="{628E2734-FDDB-44A3-9AF2-0397842962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9" name="Rectangle 34">
                <a:extLst>
                  <a:ext uri="{FF2B5EF4-FFF2-40B4-BE49-F238E27FC236}">
                    <a16:creationId xmlns:a16="http://schemas.microsoft.com/office/drawing/2014/main" id="{088CF2A2-82EB-4956-973F-6A38CD7EA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0" name="Rectangle 35">
                <a:extLst>
                  <a:ext uri="{FF2B5EF4-FFF2-40B4-BE49-F238E27FC236}">
                    <a16:creationId xmlns:a16="http://schemas.microsoft.com/office/drawing/2014/main" id="{C040EEA9-3095-4F30-8483-23F37448C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1" name="Rectangle 36">
                <a:extLst>
                  <a:ext uri="{FF2B5EF4-FFF2-40B4-BE49-F238E27FC236}">
                    <a16:creationId xmlns:a16="http://schemas.microsoft.com/office/drawing/2014/main" id="{749693CE-451B-4AFB-88A8-C12ED178E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2" name="Rectangle 37">
                <a:extLst>
                  <a:ext uri="{FF2B5EF4-FFF2-40B4-BE49-F238E27FC236}">
                    <a16:creationId xmlns:a16="http://schemas.microsoft.com/office/drawing/2014/main" id="{30280489-C791-44E8-963D-1255607CDB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3" name="Rectangle 38">
                <a:extLst>
                  <a:ext uri="{FF2B5EF4-FFF2-40B4-BE49-F238E27FC236}">
                    <a16:creationId xmlns:a16="http://schemas.microsoft.com/office/drawing/2014/main" id="{8CC74FC2-413D-4801-AE6D-107C3B1129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4" name="Rectangle 39">
                <a:extLst>
                  <a:ext uri="{FF2B5EF4-FFF2-40B4-BE49-F238E27FC236}">
                    <a16:creationId xmlns:a16="http://schemas.microsoft.com/office/drawing/2014/main" id="{B285A8B1-8801-46CD-91B8-97CE12F31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5" name="Rectangle 40">
                <a:extLst>
                  <a:ext uri="{FF2B5EF4-FFF2-40B4-BE49-F238E27FC236}">
                    <a16:creationId xmlns:a16="http://schemas.microsoft.com/office/drawing/2014/main" id="{2DCB03A8-663D-4DCB-A3A5-59C55ED304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6" name="Rectangle 41">
                <a:extLst>
                  <a:ext uri="{FF2B5EF4-FFF2-40B4-BE49-F238E27FC236}">
                    <a16:creationId xmlns:a16="http://schemas.microsoft.com/office/drawing/2014/main" id="{5407D7A5-9403-4899-B30F-57F9270DFA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7" name="Rectangle 42">
                <a:extLst>
                  <a:ext uri="{FF2B5EF4-FFF2-40B4-BE49-F238E27FC236}">
                    <a16:creationId xmlns:a16="http://schemas.microsoft.com/office/drawing/2014/main" id="{A5A712A8-2D9C-4566-93D7-A55421946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8" name="Rectangle 43">
                <a:extLst>
                  <a:ext uri="{FF2B5EF4-FFF2-40B4-BE49-F238E27FC236}">
                    <a16:creationId xmlns:a16="http://schemas.microsoft.com/office/drawing/2014/main" id="{4B61ED17-0B4A-42B3-B859-84E6FBD9F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89" name="Rectangle 44">
                <a:extLst>
                  <a:ext uri="{FF2B5EF4-FFF2-40B4-BE49-F238E27FC236}">
                    <a16:creationId xmlns:a16="http://schemas.microsoft.com/office/drawing/2014/main" id="{7FF71609-E043-4DD4-BBED-210943BF3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0" name="Rectangle 45">
                <a:extLst>
                  <a:ext uri="{FF2B5EF4-FFF2-40B4-BE49-F238E27FC236}">
                    <a16:creationId xmlns:a16="http://schemas.microsoft.com/office/drawing/2014/main" id="{9107E37E-3623-4410-8CEA-DA33995A6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1" name="Rectangle 46">
                <a:extLst>
                  <a:ext uri="{FF2B5EF4-FFF2-40B4-BE49-F238E27FC236}">
                    <a16:creationId xmlns:a16="http://schemas.microsoft.com/office/drawing/2014/main" id="{B83800E2-BDEE-48AC-9D9F-0B03C123F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2" name="Rectangle 47">
                <a:extLst>
                  <a:ext uri="{FF2B5EF4-FFF2-40B4-BE49-F238E27FC236}">
                    <a16:creationId xmlns:a16="http://schemas.microsoft.com/office/drawing/2014/main" id="{924E8ED7-0B54-488C-86FD-838BEC6C7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3" name="Rectangle 48">
                <a:extLst>
                  <a:ext uri="{FF2B5EF4-FFF2-40B4-BE49-F238E27FC236}">
                    <a16:creationId xmlns:a16="http://schemas.microsoft.com/office/drawing/2014/main" id="{5E731C89-5DF4-4419-9A67-52BAEC373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4" name="Rectangle 49">
                <a:extLst>
                  <a:ext uri="{FF2B5EF4-FFF2-40B4-BE49-F238E27FC236}">
                    <a16:creationId xmlns:a16="http://schemas.microsoft.com/office/drawing/2014/main" id="{D7B0E779-6D3D-4414-91BB-C1BBE6380D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5" name="Rectangle 50">
                <a:extLst>
                  <a:ext uri="{FF2B5EF4-FFF2-40B4-BE49-F238E27FC236}">
                    <a16:creationId xmlns:a16="http://schemas.microsoft.com/office/drawing/2014/main" id="{E846AB63-6AAB-4E86-B4BA-7853BD602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6" name="Rectangle 51">
                <a:extLst>
                  <a:ext uri="{FF2B5EF4-FFF2-40B4-BE49-F238E27FC236}">
                    <a16:creationId xmlns:a16="http://schemas.microsoft.com/office/drawing/2014/main" id="{D05AC798-949B-4443-ADBB-917EF526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7" name="Rectangle 52">
                <a:extLst>
                  <a:ext uri="{FF2B5EF4-FFF2-40B4-BE49-F238E27FC236}">
                    <a16:creationId xmlns:a16="http://schemas.microsoft.com/office/drawing/2014/main" id="{8B3E2107-60AF-4064-A551-A333E6249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8" name="Rectangle 53">
                <a:extLst>
                  <a:ext uri="{FF2B5EF4-FFF2-40B4-BE49-F238E27FC236}">
                    <a16:creationId xmlns:a16="http://schemas.microsoft.com/office/drawing/2014/main" id="{055FD3E8-A340-4393-92E1-4FD68288F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99" name="Rectangle 54">
                <a:extLst>
                  <a:ext uri="{FF2B5EF4-FFF2-40B4-BE49-F238E27FC236}">
                    <a16:creationId xmlns:a16="http://schemas.microsoft.com/office/drawing/2014/main" id="{C18C5E0E-D82C-4F82-A0E3-6BE9AAF75E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0" name="Rectangle 55">
                <a:extLst>
                  <a:ext uri="{FF2B5EF4-FFF2-40B4-BE49-F238E27FC236}">
                    <a16:creationId xmlns:a16="http://schemas.microsoft.com/office/drawing/2014/main" id="{677F5FC4-34F3-400A-9970-A7EA63DB4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1" name="Rectangle 56">
                <a:extLst>
                  <a:ext uri="{FF2B5EF4-FFF2-40B4-BE49-F238E27FC236}">
                    <a16:creationId xmlns:a16="http://schemas.microsoft.com/office/drawing/2014/main" id="{2A4794CF-928E-4F8E-A532-7800E5996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396454"/>
                <a:ext cx="10999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102" name="Rectangle 57">
                <a:extLst>
                  <a:ext uri="{FF2B5EF4-FFF2-40B4-BE49-F238E27FC236}">
                    <a16:creationId xmlns:a16="http://schemas.microsoft.com/office/drawing/2014/main" id="{E4F63079-D99A-4ECA-AE8B-8E93D4295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396454"/>
                <a:ext cx="108822" cy="1088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F81BE07-E676-45EB-9AFA-7BF1FBB657A2}"/>
                </a:ext>
              </a:extLst>
            </p:cNvPr>
            <p:cNvGrpSpPr/>
            <p:nvPr/>
          </p:nvGrpSpPr>
          <p:grpSpPr>
            <a:xfrm>
              <a:off x="354110" y="5895731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51" name="Rectangle 59">
                <a:extLst>
                  <a:ext uri="{FF2B5EF4-FFF2-40B4-BE49-F238E27FC236}">
                    <a16:creationId xmlns:a16="http://schemas.microsoft.com/office/drawing/2014/main" id="{90F41A19-F592-419E-BB70-0A26A5A2C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2" name="Rectangle 60">
                <a:extLst>
                  <a:ext uri="{FF2B5EF4-FFF2-40B4-BE49-F238E27FC236}">
                    <a16:creationId xmlns:a16="http://schemas.microsoft.com/office/drawing/2014/main" id="{1469FDD4-E3FD-413E-AE75-22EE1F631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3" name="Rectangle 61">
                <a:extLst>
                  <a:ext uri="{FF2B5EF4-FFF2-40B4-BE49-F238E27FC236}">
                    <a16:creationId xmlns:a16="http://schemas.microsoft.com/office/drawing/2014/main" id="{FE475E5D-8646-4FC9-BFFB-619E2D0E2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4" name="Rectangle 62">
                <a:extLst>
                  <a:ext uri="{FF2B5EF4-FFF2-40B4-BE49-F238E27FC236}">
                    <a16:creationId xmlns:a16="http://schemas.microsoft.com/office/drawing/2014/main" id="{3D36A72E-C554-4C3C-9B1B-6CB10E5F62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5" name="Rectangle 63">
                <a:extLst>
                  <a:ext uri="{FF2B5EF4-FFF2-40B4-BE49-F238E27FC236}">
                    <a16:creationId xmlns:a16="http://schemas.microsoft.com/office/drawing/2014/main" id="{7A4E6F93-4FD1-43BD-92BD-564F60D0B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6" name="Rectangle 64">
                <a:extLst>
                  <a:ext uri="{FF2B5EF4-FFF2-40B4-BE49-F238E27FC236}">
                    <a16:creationId xmlns:a16="http://schemas.microsoft.com/office/drawing/2014/main" id="{91390BA3-956A-4FEA-961B-6154DE6FB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7" name="Rectangle 65">
                <a:extLst>
                  <a:ext uri="{FF2B5EF4-FFF2-40B4-BE49-F238E27FC236}">
                    <a16:creationId xmlns:a16="http://schemas.microsoft.com/office/drawing/2014/main" id="{3BDA4482-76BD-4B95-9A99-C9D97E68F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8" name="Rectangle 66">
                <a:extLst>
                  <a:ext uri="{FF2B5EF4-FFF2-40B4-BE49-F238E27FC236}">
                    <a16:creationId xmlns:a16="http://schemas.microsoft.com/office/drawing/2014/main" id="{7C89DCF1-7783-4715-A5F6-F69C325A84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9" name="Rectangle 67">
                <a:extLst>
                  <a:ext uri="{FF2B5EF4-FFF2-40B4-BE49-F238E27FC236}">
                    <a16:creationId xmlns:a16="http://schemas.microsoft.com/office/drawing/2014/main" id="{C358A697-8E33-4B4A-8E88-7C19923AD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0" name="Rectangle 68">
                <a:extLst>
                  <a:ext uri="{FF2B5EF4-FFF2-40B4-BE49-F238E27FC236}">
                    <a16:creationId xmlns:a16="http://schemas.microsoft.com/office/drawing/2014/main" id="{8716A687-A14A-4B91-AB47-EC1722AF3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1" name="Rectangle 69">
                <a:extLst>
                  <a:ext uri="{FF2B5EF4-FFF2-40B4-BE49-F238E27FC236}">
                    <a16:creationId xmlns:a16="http://schemas.microsoft.com/office/drawing/2014/main" id="{3597BC4D-A8AB-476D-A463-DDA92D6194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2" name="Rectangle 70">
                <a:extLst>
                  <a:ext uri="{FF2B5EF4-FFF2-40B4-BE49-F238E27FC236}">
                    <a16:creationId xmlns:a16="http://schemas.microsoft.com/office/drawing/2014/main" id="{3D5FE933-374E-4D22-95B5-F8B154CFC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3" name="Rectangle 71">
                <a:extLst>
                  <a:ext uri="{FF2B5EF4-FFF2-40B4-BE49-F238E27FC236}">
                    <a16:creationId xmlns:a16="http://schemas.microsoft.com/office/drawing/2014/main" id="{4DA4C424-BC57-46B1-8A19-98F4A1F4B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4" name="Rectangle 72">
                <a:extLst>
                  <a:ext uri="{FF2B5EF4-FFF2-40B4-BE49-F238E27FC236}">
                    <a16:creationId xmlns:a16="http://schemas.microsoft.com/office/drawing/2014/main" id="{8072EEA5-91EE-47E9-9C82-96966E37C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5" name="Rectangle 73">
                <a:extLst>
                  <a:ext uri="{FF2B5EF4-FFF2-40B4-BE49-F238E27FC236}">
                    <a16:creationId xmlns:a16="http://schemas.microsoft.com/office/drawing/2014/main" id="{D2366CD8-B517-40C0-8E52-217CE8F164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6" name="Rectangle 74">
                <a:extLst>
                  <a:ext uri="{FF2B5EF4-FFF2-40B4-BE49-F238E27FC236}">
                    <a16:creationId xmlns:a16="http://schemas.microsoft.com/office/drawing/2014/main" id="{2739573F-C01A-4A42-BDB4-F8717CD65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7" name="Rectangle 75">
                <a:extLst>
                  <a:ext uri="{FF2B5EF4-FFF2-40B4-BE49-F238E27FC236}">
                    <a16:creationId xmlns:a16="http://schemas.microsoft.com/office/drawing/2014/main" id="{94A56444-668B-41B0-8986-65EB2B4A32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8" name="Rectangle 76">
                <a:extLst>
                  <a:ext uri="{FF2B5EF4-FFF2-40B4-BE49-F238E27FC236}">
                    <a16:creationId xmlns:a16="http://schemas.microsoft.com/office/drawing/2014/main" id="{B2CFF404-368E-4A76-A2CA-471611869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69" name="Rectangle 77">
                <a:extLst>
                  <a:ext uri="{FF2B5EF4-FFF2-40B4-BE49-F238E27FC236}">
                    <a16:creationId xmlns:a16="http://schemas.microsoft.com/office/drawing/2014/main" id="{3B1857CC-9DC7-43E3-98B6-0DCBB2DC1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0" name="Rectangle 78">
                <a:extLst>
                  <a:ext uri="{FF2B5EF4-FFF2-40B4-BE49-F238E27FC236}">
                    <a16:creationId xmlns:a16="http://schemas.microsoft.com/office/drawing/2014/main" id="{13C3C468-F3E2-4B75-BB66-184F85DD01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1" name="Rectangle 79">
                <a:extLst>
                  <a:ext uri="{FF2B5EF4-FFF2-40B4-BE49-F238E27FC236}">
                    <a16:creationId xmlns:a16="http://schemas.microsoft.com/office/drawing/2014/main" id="{1A0E9336-6E7F-4174-BB8B-7B675743A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2" name="Rectangle 80">
                <a:extLst>
                  <a:ext uri="{FF2B5EF4-FFF2-40B4-BE49-F238E27FC236}">
                    <a16:creationId xmlns:a16="http://schemas.microsoft.com/office/drawing/2014/main" id="{1AB6293C-8454-4149-8126-EFE23BCE4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3" name="Rectangle 81">
                <a:extLst>
                  <a:ext uri="{FF2B5EF4-FFF2-40B4-BE49-F238E27FC236}">
                    <a16:creationId xmlns:a16="http://schemas.microsoft.com/office/drawing/2014/main" id="{BAE4953B-46B2-4552-8D6A-C67D4FCB3D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4" name="Rectangle 82">
                <a:extLst>
                  <a:ext uri="{FF2B5EF4-FFF2-40B4-BE49-F238E27FC236}">
                    <a16:creationId xmlns:a16="http://schemas.microsoft.com/office/drawing/2014/main" id="{40C5CC0E-449E-4E60-822F-5A4AB69E5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5" name="Rectangle 83">
                <a:extLst>
                  <a:ext uri="{FF2B5EF4-FFF2-40B4-BE49-F238E27FC236}">
                    <a16:creationId xmlns:a16="http://schemas.microsoft.com/office/drawing/2014/main" id="{B2688373-3DD7-4956-8759-7CB2AF735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76" name="Rectangle 84">
                <a:extLst>
                  <a:ext uri="{FF2B5EF4-FFF2-40B4-BE49-F238E27FC236}">
                    <a16:creationId xmlns:a16="http://schemas.microsoft.com/office/drawing/2014/main" id="{50B8E454-F10F-456B-81ED-301B191CA4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60ABA5C-8D36-4AAD-9494-669B8A3E9E86}"/>
                </a:ext>
              </a:extLst>
            </p:cNvPr>
            <p:cNvGrpSpPr/>
            <p:nvPr/>
          </p:nvGrpSpPr>
          <p:grpSpPr>
            <a:xfrm>
              <a:off x="354110" y="6402442"/>
              <a:ext cx="11480604" cy="109990"/>
              <a:chOff x="354110" y="5903678"/>
              <a:chExt cx="11480604" cy="109990"/>
            </a:xfrm>
            <a:grpFill/>
          </p:grpSpPr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id="{9006E5F9-87EA-4BFF-AC26-08D7B4E65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11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6" name="Rectangle 60">
                <a:extLst>
                  <a:ext uri="{FF2B5EF4-FFF2-40B4-BE49-F238E27FC236}">
                    <a16:creationId xmlns:a16="http://schemas.microsoft.com/office/drawing/2014/main" id="{40F26277-619B-41A3-9D5F-A02E6914E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54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7" name="Rectangle 61">
                <a:extLst>
                  <a:ext uri="{FF2B5EF4-FFF2-40B4-BE49-F238E27FC236}">
                    <a16:creationId xmlns:a16="http://schemas.microsoft.com/office/drawing/2014/main" id="{23DB5C85-827B-49AF-BC96-24E7ABDAD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380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8" name="Rectangle 62">
                <a:extLst>
                  <a:ext uri="{FF2B5EF4-FFF2-40B4-BE49-F238E27FC236}">
                    <a16:creationId xmlns:a16="http://schemas.microsoft.com/office/drawing/2014/main" id="{847A0A99-2056-4E0E-8A5A-2CBCA33AF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923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29" name="Rectangle 63">
                <a:extLst>
                  <a:ext uri="{FF2B5EF4-FFF2-40B4-BE49-F238E27FC236}">
                    <a16:creationId xmlns:a16="http://schemas.microsoft.com/office/drawing/2014/main" id="{5474EE8D-D88A-47FF-9107-09082030E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350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id="{0EC4B1DB-FB22-4303-B2D7-5E60C557A8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893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id="{B5127279-9249-47F2-8A42-1F7F68517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197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2" name="Rectangle 66">
                <a:extLst>
                  <a:ext uri="{FF2B5EF4-FFF2-40B4-BE49-F238E27FC236}">
                    <a16:creationId xmlns:a16="http://schemas.microsoft.com/office/drawing/2014/main" id="{4BE3E747-CD2D-4EA9-8A1C-AFC94F640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8630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3" name="Rectangle 67">
                <a:extLst>
                  <a:ext uri="{FF2B5EF4-FFF2-40B4-BE49-F238E27FC236}">
                    <a16:creationId xmlns:a16="http://schemas.microsoft.com/office/drawing/2014/main" id="{844450CC-44D2-4CFB-9D82-BA80F0CA0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289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4" name="Rectangle 68">
                <a:extLst>
                  <a:ext uri="{FF2B5EF4-FFF2-40B4-BE49-F238E27FC236}">
                    <a16:creationId xmlns:a16="http://schemas.microsoft.com/office/drawing/2014/main" id="{56C9C6B8-074B-4807-A953-D5D69AEE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8326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5" name="Rectangle 69">
                <a:extLst>
                  <a:ext uri="{FF2B5EF4-FFF2-40B4-BE49-F238E27FC236}">
                    <a16:creationId xmlns:a16="http://schemas.microsoft.com/office/drawing/2014/main" id="{55A940DF-BE4B-4046-BF7D-7BBB8316F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2589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6" name="Rectangle 70">
                <a:extLst>
                  <a:ext uri="{FF2B5EF4-FFF2-40B4-BE49-F238E27FC236}">
                    <a16:creationId xmlns:a16="http://schemas.microsoft.com/office/drawing/2014/main" id="{79FECFE2-55AB-4195-B4F2-F1831B090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802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7" name="Rectangle 71">
                <a:extLst>
                  <a:ext uri="{FF2B5EF4-FFF2-40B4-BE49-F238E27FC236}">
                    <a16:creationId xmlns:a16="http://schemas.microsoft.com/office/drawing/2014/main" id="{F78BF45E-3F1B-4CCF-AB55-6AACA1D79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2285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8" name="Rectangle 72">
                <a:extLst>
                  <a:ext uri="{FF2B5EF4-FFF2-40B4-BE49-F238E27FC236}">
                    <a16:creationId xmlns:a16="http://schemas.microsoft.com/office/drawing/2014/main" id="{CEAEA0D2-DAF5-42AD-824D-BF0A0786A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771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39" name="Rectangle 73">
                <a:extLst>
                  <a:ext uri="{FF2B5EF4-FFF2-40B4-BE49-F238E27FC236}">
                    <a16:creationId xmlns:a16="http://schemas.microsoft.com/office/drawing/2014/main" id="{2616B93B-15A3-4A25-B322-A4A33479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198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0" name="Rectangle 74">
                <a:extLst>
                  <a:ext uri="{FF2B5EF4-FFF2-40B4-BE49-F238E27FC236}">
                    <a16:creationId xmlns:a16="http://schemas.microsoft.com/office/drawing/2014/main" id="{26C24972-CC21-4F79-908A-8F7EEF3C3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7414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1" name="Rectangle 75">
                <a:extLst>
                  <a:ext uri="{FF2B5EF4-FFF2-40B4-BE49-F238E27FC236}">
                    <a16:creationId xmlns:a16="http://schemas.microsoft.com/office/drawing/2014/main" id="{FD7C3FD5-0F89-4B6D-AC87-8001A0810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1676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2" name="Rectangle 76">
                <a:extLst>
                  <a:ext uri="{FF2B5EF4-FFF2-40B4-BE49-F238E27FC236}">
                    <a16:creationId xmlns:a16="http://schemas.microsoft.com/office/drawing/2014/main" id="{B03C108E-68F6-4221-BC40-C5E3C190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7109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3" name="Rectangle 77">
                <a:extLst>
                  <a:ext uri="{FF2B5EF4-FFF2-40B4-BE49-F238E27FC236}">
                    <a16:creationId xmlns:a16="http://schemas.microsoft.com/office/drawing/2014/main" id="{AEE8C851-520C-4A98-839F-17DEECB4C1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372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4" name="Rectangle 78">
                <a:extLst>
                  <a:ext uri="{FF2B5EF4-FFF2-40B4-BE49-F238E27FC236}">
                    <a16:creationId xmlns:a16="http://schemas.microsoft.com/office/drawing/2014/main" id="{64CDD37E-8761-499B-B591-D1B68A0C60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6805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5" name="Rectangle 79">
                <a:extLst>
                  <a:ext uri="{FF2B5EF4-FFF2-40B4-BE49-F238E27FC236}">
                    <a16:creationId xmlns:a16="http://schemas.microsoft.com/office/drawing/2014/main" id="{CF1D9CFA-A92A-4012-8DBE-A1AFE416C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1068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6" name="Rectangle 80">
                <a:extLst>
                  <a:ext uri="{FF2B5EF4-FFF2-40B4-BE49-F238E27FC236}">
                    <a16:creationId xmlns:a16="http://schemas.microsoft.com/office/drawing/2014/main" id="{5B28FF0B-0B00-4C89-9B32-5FCEE8CF7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501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7" name="Rectangle 81">
                <a:extLst>
                  <a:ext uri="{FF2B5EF4-FFF2-40B4-BE49-F238E27FC236}">
                    <a16:creationId xmlns:a16="http://schemas.microsoft.com/office/drawing/2014/main" id="{3F39461F-D7C3-4741-A3BF-B2B81AC1B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0763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8" name="Rectangle 82">
                <a:extLst>
                  <a:ext uri="{FF2B5EF4-FFF2-40B4-BE49-F238E27FC236}">
                    <a16:creationId xmlns:a16="http://schemas.microsoft.com/office/drawing/2014/main" id="{B209DBFB-FB6A-41D4-B8FD-371C1627C2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6197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49" name="Rectangle 83">
                <a:extLst>
                  <a:ext uri="{FF2B5EF4-FFF2-40B4-BE49-F238E27FC236}">
                    <a16:creationId xmlns:a16="http://schemas.microsoft.com/office/drawing/2014/main" id="{9851ABD3-4B24-43E9-8246-B439DE289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0460" y="5903678"/>
                <a:ext cx="10999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  <p:sp>
            <p:nvSpPr>
              <p:cNvPr id="50" name="Rectangle 84">
                <a:extLst>
                  <a:ext uri="{FF2B5EF4-FFF2-40B4-BE49-F238E27FC236}">
                    <a16:creationId xmlns:a16="http://schemas.microsoft.com/office/drawing/2014/main" id="{C66181AB-B727-41A6-A789-CF6AAB6890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5892" y="5903678"/>
                <a:ext cx="108822" cy="10999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 sz="2400"/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1" name="Freeform: Shape 380">
            <a:extLst>
              <a:ext uri="{FF2B5EF4-FFF2-40B4-BE49-F238E27FC236}">
                <a16:creationId xmlns:a16="http://schemas.microsoft.com/office/drawing/2014/main" id="{AE984D29-61FE-4C99-9687-A51CC7822CA6}"/>
              </a:ext>
            </a:extLst>
          </p:cNvPr>
          <p:cNvSpPr/>
          <p:nvPr userDrawn="1"/>
        </p:nvSpPr>
        <p:spPr>
          <a:xfrm>
            <a:off x="5663839" y="1569861"/>
            <a:ext cx="6528161" cy="5288141"/>
          </a:xfrm>
          <a:custGeom>
            <a:avLst/>
            <a:gdLst>
              <a:gd name="connsiteX0" fmla="*/ 393743 w 6526461"/>
              <a:gd name="connsiteY0" fmla="*/ 0 h 5288141"/>
              <a:gd name="connsiteX1" fmla="*/ 6526461 w 6526461"/>
              <a:gd name="connsiteY1" fmla="*/ 0 h 5288141"/>
              <a:gd name="connsiteX2" fmla="*/ 6526461 w 6526461"/>
              <a:gd name="connsiteY2" fmla="*/ 5288141 h 5288141"/>
              <a:gd name="connsiteX3" fmla="*/ 0 w 6526461"/>
              <a:gd name="connsiteY3" fmla="*/ 5288141 h 5288141"/>
              <a:gd name="connsiteX4" fmla="*/ 0 w 6526461"/>
              <a:gd name="connsiteY4" fmla="*/ 393743 h 5288141"/>
              <a:gd name="connsiteX5" fmla="*/ 393743 w 6526461"/>
              <a:gd name="connsiteY5" fmla="*/ 0 h 5288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26461" h="5288141">
                <a:moveTo>
                  <a:pt x="393743" y="0"/>
                </a:moveTo>
                <a:lnTo>
                  <a:pt x="6526461" y="0"/>
                </a:lnTo>
                <a:lnTo>
                  <a:pt x="6526461" y="5288141"/>
                </a:lnTo>
                <a:lnTo>
                  <a:pt x="0" y="5288141"/>
                </a:lnTo>
                <a:lnTo>
                  <a:pt x="0" y="393743"/>
                </a:lnTo>
                <a:cubicBezTo>
                  <a:pt x="0" y="176285"/>
                  <a:pt x="176285" y="0"/>
                  <a:pt x="393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0" dist="825500" dir="96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382" name="Picture Placeholder 381">
            <a:extLst>
              <a:ext uri="{FF2B5EF4-FFF2-40B4-BE49-F238E27FC236}">
                <a16:creationId xmlns:a16="http://schemas.microsoft.com/office/drawing/2014/main" id="{8F59953D-8D34-4876-B098-4D1DAD1918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8181" y="2111829"/>
            <a:ext cx="5923819" cy="4746172"/>
          </a:xfrm>
          <a:custGeom>
            <a:avLst/>
            <a:gdLst>
              <a:gd name="connsiteX0" fmla="*/ 0 w 5922276"/>
              <a:gd name="connsiteY0" fmla="*/ 0 h 4746172"/>
              <a:gd name="connsiteX1" fmla="*/ 5922276 w 5922276"/>
              <a:gd name="connsiteY1" fmla="*/ 0 h 4746172"/>
              <a:gd name="connsiteX2" fmla="*/ 5922276 w 5922276"/>
              <a:gd name="connsiteY2" fmla="*/ 4746172 h 4746172"/>
              <a:gd name="connsiteX3" fmla="*/ 0 w 5922276"/>
              <a:gd name="connsiteY3" fmla="*/ 4746172 h 474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2276" h="4746172">
                <a:moveTo>
                  <a:pt x="0" y="0"/>
                </a:moveTo>
                <a:lnTo>
                  <a:pt x="5922276" y="0"/>
                </a:lnTo>
                <a:lnTo>
                  <a:pt x="5922276" y="4746172"/>
                </a:lnTo>
                <a:lnTo>
                  <a:pt x="0" y="474617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3872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Rectangle 5">
            <a:extLst>
              <a:ext uri="{FF2B5EF4-FFF2-40B4-BE49-F238E27FC236}">
                <a16:creationId xmlns:a16="http://schemas.microsoft.com/office/drawing/2014/main" id="{85C298FF-97F9-4147-B827-D8E5136C2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8" name="Rectangle 6">
            <a:extLst>
              <a:ext uri="{FF2B5EF4-FFF2-40B4-BE49-F238E27FC236}">
                <a16:creationId xmlns:a16="http://schemas.microsoft.com/office/drawing/2014/main" id="{9408EFDD-1492-4223-8E65-A093D2F1B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9" name="Rectangle 7">
            <a:extLst>
              <a:ext uri="{FF2B5EF4-FFF2-40B4-BE49-F238E27FC236}">
                <a16:creationId xmlns:a16="http://schemas.microsoft.com/office/drawing/2014/main" id="{F894E7F8-7101-42ED-9EE3-85F58C6EF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0" name="Rectangle 8">
            <a:extLst>
              <a:ext uri="{FF2B5EF4-FFF2-40B4-BE49-F238E27FC236}">
                <a16:creationId xmlns:a16="http://schemas.microsoft.com/office/drawing/2014/main" id="{877C8C7E-1793-4536-97A4-63A3591EF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1" name="Rectangle 9">
            <a:extLst>
              <a:ext uri="{FF2B5EF4-FFF2-40B4-BE49-F238E27FC236}">
                <a16:creationId xmlns:a16="http://schemas.microsoft.com/office/drawing/2014/main" id="{077D2BC4-41B3-4D98-84CA-A2503EF13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2" name="Rectangle 10">
            <a:extLst>
              <a:ext uri="{FF2B5EF4-FFF2-40B4-BE49-F238E27FC236}">
                <a16:creationId xmlns:a16="http://schemas.microsoft.com/office/drawing/2014/main" id="{DE4270DF-458E-4975-B86F-E605B966C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3" name="Rectangle 11">
            <a:extLst>
              <a:ext uri="{FF2B5EF4-FFF2-40B4-BE49-F238E27FC236}">
                <a16:creationId xmlns:a16="http://schemas.microsoft.com/office/drawing/2014/main" id="{5334B1DA-DE9D-46A4-B1CC-07D8B5B37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4" name="Rectangle 12">
            <a:extLst>
              <a:ext uri="{FF2B5EF4-FFF2-40B4-BE49-F238E27FC236}">
                <a16:creationId xmlns:a16="http://schemas.microsoft.com/office/drawing/2014/main" id="{1CF1EF4A-5FEC-4B62-A622-2DEE7B72C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5" name="Rectangle 13">
            <a:extLst>
              <a:ext uri="{FF2B5EF4-FFF2-40B4-BE49-F238E27FC236}">
                <a16:creationId xmlns:a16="http://schemas.microsoft.com/office/drawing/2014/main" id="{322BDF90-AD9B-4F68-8F1B-8AE6FD1E4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6" name="Rectangle 14">
            <a:extLst>
              <a:ext uri="{FF2B5EF4-FFF2-40B4-BE49-F238E27FC236}">
                <a16:creationId xmlns:a16="http://schemas.microsoft.com/office/drawing/2014/main" id="{93F9BC3E-2349-4557-A942-FF58D349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7" name="Rectangle 15">
            <a:extLst>
              <a:ext uri="{FF2B5EF4-FFF2-40B4-BE49-F238E27FC236}">
                <a16:creationId xmlns:a16="http://schemas.microsoft.com/office/drawing/2014/main" id="{D4E479F8-DBB7-4E24-82DB-9187E1DA1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8" name="Rectangle 16">
            <a:extLst>
              <a:ext uri="{FF2B5EF4-FFF2-40B4-BE49-F238E27FC236}">
                <a16:creationId xmlns:a16="http://schemas.microsoft.com/office/drawing/2014/main" id="{88729413-47AC-4DEA-A613-0B6158FCB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49" name="Rectangle 17">
            <a:extLst>
              <a:ext uri="{FF2B5EF4-FFF2-40B4-BE49-F238E27FC236}">
                <a16:creationId xmlns:a16="http://schemas.microsoft.com/office/drawing/2014/main" id="{20F824DD-152A-4F6D-952E-24ADD1A8C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0" name="Rectangle 18">
            <a:extLst>
              <a:ext uri="{FF2B5EF4-FFF2-40B4-BE49-F238E27FC236}">
                <a16:creationId xmlns:a16="http://schemas.microsoft.com/office/drawing/2014/main" id="{951C09E8-C755-4AEB-9C27-AE9621753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1" name="Rectangle 19">
            <a:extLst>
              <a:ext uri="{FF2B5EF4-FFF2-40B4-BE49-F238E27FC236}">
                <a16:creationId xmlns:a16="http://schemas.microsoft.com/office/drawing/2014/main" id="{32F64432-EE66-40C8-A67A-FA722F75D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2" name="Rectangle 20">
            <a:extLst>
              <a:ext uri="{FF2B5EF4-FFF2-40B4-BE49-F238E27FC236}">
                <a16:creationId xmlns:a16="http://schemas.microsoft.com/office/drawing/2014/main" id="{29005991-F871-4DFB-9517-DCB334B6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3" name="Rectangle 21">
            <a:extLst>
              <a:ext uri="{FF2B5EF4-FFF2-40B4-BE49-F238E27FC236}">
                <a16:creationId xmlns:a16="http://schemas.microsoft.com/office/drawing/2014/main" id="{1C601034-B07F-4FCA-B65F-4BA94F1FE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4" name="Rectangle 22">
            <a:extLst>
              <a:ext uri="{FF2B5EF4-FFF2-40B4-BE49-F238E27FC236}">
                <a16:creationId xmlns:a16="http://schemas.microsoft.com/office/drawing/2014/main" id="{A3C10F51-A92E-4F5D-841E-2495E85B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5" name="Rectangle 23">
            <a:extLst>
              <a:ext uri="{FF2B5EF4-FFF2-40B4-BE49-F238E27FC236}">
                <a16:creationId xmlns:a16="http://schemas.microsoft.com/office/drawing/2014/main" id="{8656C742-4C71-41EC-9EED-8A0FF35A8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326571"/>
            <a:ext cx="110021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6" name="Rectangle 24">
            <a:extLst>
              <a:ext uri="{FF2B5EF4-FFF2-40B4-BE49-F238E27FC236}">
                <a16:creationId xmlns:a16="http://schemas.microsoft.com/office/drawing/2014/main" id="{DD7837C0-45DC-47B0-8EB6-E1AFA3DF2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7" name="Rectangle 25">
            <a:extLst>
              <a:ext uri="{FF2B5EF4-FFF2-40B4-BE49-F238E27FC236}">
                <a16:creationId xmlns:a16="http://schemas.microsoft.com/office/drawing/2014/main" id="{C6C4A808-47AA-4933-B20F-A80BEEFBD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8" name="Rectangle 26">
            <a:extLst>
              <a:ext uri="{FF2B5EF4-FFF2-40B4-BE49-F238E27FC236}">
                <a16:creationId xmlns:a16="http://schemas.microsoft.com/office/drawing/2014/main" id="{1916F620-2E67-4716-A335-AA9D0F9A9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326571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59" name="Rectangle 27">
            <a:extLst>
              <a:ext uri="{FF2B5EF4-FFF2-40B4-BE49-F238E27FC236}">
                <a16:creationId xmlns:a16="http://schemas.microsoft.com/office/drawing/2014/main" id="{54529738-34CA-43C1-9448-C6D7594E3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0" name="Rectangle 28">
            <a:extLst>
              <a:ext uri="{FF2B5EF4-FFF2-40B4-BE49-F238E27FC236}">
                <a16:creationId xmlns:a16="http://schemas.microsoft.com/office/drawing/2014/main" id="{AB2B254B-6166-4F70-A263-5F5630C8A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1" name="Rectangle 29">
            <a:extLst>
              <a:ext uri="{FF2B5EF4-FFF2-40B4-BE49-F238E27FC236}">
                <a16:creationId xmlns:a16="http://schemas.microsoft.com/office/drawing/2014/main" id="{CC179163-7F45-4275-B900-184CA908E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326571"/>
            <a:ext cx="110021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2" name="Rectangle 30">
            <a:extLst>
              <a:ext uri="{FF2B5EF4-FFF2-40B4-BE49-F238E27FC236}">
                <a16:creationId xmlns:a16="http://schemas.microsoft.com/office/drawing/2014/main" id="{A16179B1-495E-40B6-BA3E-4FE45BD06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326571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1" name="Rectangle 32">
            <a:extLst>
              <a:ext uri="{FF2B5EF4-FFF2-40B4-BE49-F238E27FC236}">
                <a16:creationId xmlns:a16="http://schemas.microsoft.com/office/drawing/2014/main" id="{E6CEC545-E6D9-4264-BEA6-119B54AE4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2" name="Rectangle 33">
            <a:extLst>
              <a:ext uri="{FF2B5EF4-FFF2-40B4-BE49-F238E27FC236}">
                <a16:creationId xmlns:a16="http://schemas.microsoft.com/office/drawing/2014/main" id="{60C7E7B9-97E8-4AE1-A9F0-162381B38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3" name="Rectangle 34">
            <a:extLst>
              <a:ext uri="{FF2B5EF4-FFF2-40B4-BE49-F238E27FC236}">
                <a16:creationId xmlns:a16="http://schemas.microsoft.com/office/drawing/2014/main" id="{BC9E105B-3AD3-4AC9-8C4E-3DABA3F82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4" name="Rectangle 35">
            <a:extLst>
              <a:ext uri="{FF2B5EF4-FFF2-40B4-BE49-F238E27FC236}">
                <a16:creationId xmlns:a16="http://schemas.microsoft.com/office/drawing/2014/main" id="{B10232F8-CE74-495F-B906-B4B223707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5" name="Rectangle 36">
            <a:extLst>
              <a:ext uri="{FF2B5EF4-FFF2-40B4-BE49-F238E27FC236}">
                <a16:creationId xmlns:a16="http://schemas.microsoft.com/office/drawing/2014/main" id="{377EBFB6-EE61-435B-A0EA-67D67D892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6" name="Rectangle 37">
            <a:extLst>
              <a:ext uri="{FF2B5EF4-FFF2-40B4-BE49-F238E27FC236}">
                <a16:creationId xmlns:a16="http://schemas.microsoft.com/office/drawing/2014/main" id="{7837C467-758B-463F-B551-93C783E12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7" name="Rectangle 38">
            <a:extLst>
              <a:ext uri="{FF2B5EF4-FFF2-40B4-BE49-F238E27FC236}">
                <a16:creationId xmlns:a16="http://schemas.microsoft.com/office/drawing/2014/main" id="{C77A01F7-C261-4381-86C3-4C89EE66C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8" name="Rectangle 39">
            <a:extLst>
              <a:ext uri="{FF2B5EF4-FFF2-40B4-BE49-F238E27FC236}">
                <a16:creationId xmlns:a16="http://schemas.microsoft.com/office/drawing/2014/main" id="{7477D541-DCD7-4A47-BAD6-421CE795D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9" name="Rectangle 40">
            <a:extLst>
              <a:ext uri="{FF2B5EF4-FFF2-40B4-BE49-F238E27FC236}">
                <a16:creationId xmlns:a16="http://schemas.microsoft.com/office/drawing/2014/main" id="{4E64ADB5-6C15-4DFA-A1D8-CCB52869E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0" name="Rectangle 41">
            <a:extLst>
              <a:ext uri="{FF2B5EF4-FFF2-40B4-BE49-F238E27FC236}">
                <a16:creationId xmlns:a16="http://schemas.microsoft.com/office/drawing/2014/main" id="{AC57F5E1-8997-4B18-B946-EC6DFA386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1" name="Rectangle 42">
            <a:extLst>
              <a:ext uri="{FF2B5EF4-FFF2-40B4-BE49-F238E27FC236}">
                <a16:creationId xmlns:a16="http://schemas.microsoft.com/office/drawing/2014/main" id="{AC1B45CA-8F96-41DA-A93A-FD14080BE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2" name="Rectangle 43">
            <a:extLst>
              <a:ext uri="{FF2B5EF4-FFF2-40B4-BE49-F238E27FC236}">
                <a16:creationId xmlns:a16="http://schemas.microsoft.com/office/drawing/2014/main" id="{703118E8-5E3B-4DFA-9921-369E22CA03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3" name="Rectangle 44">
            <a:extLst>
              <a:ext uri="{FF2B5EF4-FFF2-40B4-BE49-F238E27FC236}">
                <a16:creationId xmlns:a16="http://schemas.microsoft.com/office/drawing/2014/main" id="{ED301010-E5DC-4676-A476-7C14D84A5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4" name="Rectangle 45">
            <a:extLst>
              <a:ext uri="{FF2B5EF4-FFF2-40B4-BE49-F238E27FC236}">
                <a16:creationId xmlns:a16="http://schemas.microsoft.com/office/drawing/2014/main" id="{37F85CBA-9F8F-490A-A6C5-555D548FD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5" name="Rectangle 46">
            <a:extLst>
              <a:ext uri="{FF2B5EF4-FFF2-40B4-BE49-F238E27FC236}">
                <a16:creationId xmlns:a16="http://schemas.microsoft.com/office/drawing/2014/main" id="{4CDDB648-0406-4415-9B3A-F56F9D7B2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6" name="Rectangle 47">
            <a:extLst>
              <a:ext uri="{FF2B5EF4-FFF2-40B4-BE49-F238E27FC236}">
                <a16:creationId xmlns:a16="http://schemas.microsoft.com/office/drawing/2014/main" id="{9656844F-AFE3-4957-A69F-F4A848FEF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7" name="Rectangle 48">
            <a:extLst>
              <a:ext uri="{FF2B5EF4-FFF2-40B4-BE49-F238E27FC236}">
                <a16:creationId xmlns:a16="http://schemas.microsoft.com/office/drawing/2014/main" id="{5A3A99BA-4854-4231-B6BB-888D83A01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8" name="Rectangle 49">
            <a:extLst>
              <a:ext uri="{FF2B5EF4-FFF2-40B4-BE49-F238E27FC236}">
                <a16:creationId xmlns:a16="http://schemas.microsoft.com/office/drawing/2014/main" id="{22B51AD2-0C6E-467F-A47F-34DAB5BB7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833283"/>
            <a:ext cx="108850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29" name="Rectangle 50">
            <a:extLst>
              <a:ext uri="{FF2B5EF4-FFF2-40B4-BE49-F238E27FC236}">
                <a16:creationId xmlns:a16="http://schemas.microsoft.com/office/drawing/2014/main" id="{EDE14BA8-EBD0-4206-8FB2-6B9E4AB28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0" name="Rectangle 51">
            <a:extLst>
              <a:ext uri="{FF2B5EF4-FFF2-40B4-BE49-F238E27FC236}">
                <a16:creationId xmlns:a16="http://schemas.microsoft.com/office/drawing/2014/main" id="{F2846FEF-2688-4964-A02B-231009108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1" name="Rectangle 52">
            <a:extLst>
              <a:ext uri="{FF2B5EF4-FFF2-40B4-BE49-F238E27FC236}">
                <a16:creationId xmlns:a16="http://schemas.microsoft.com/office/drawing/2014/main" id="{93E03F91-49D8-43EE-B637-0558AECB0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2" name="Rectangle 53">
            <a:extLst>
              <a:ext uri="{FF2B5EF4-FFF2-40B4-BE49-F238E27FC236}">
                <a16:creationId xmlns:a16="http://schemas.microsoft.com/office/drawing/2014/main" id="{25EB1B6D-371C-4129-8792-C87711A4D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833283"/>
            <a:ext cx="108850" cy="1088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3" name="Rectangle 54">
            <a:extLst>
              <a:ext uri="{FF2B5EF4-FFF2-40B4-BE49-F238E27FC236}">
                <a16:creationId xmlns:a16="http://schemas.microsoft.com/office/drawing/2014/main" id="{F0762AD7-4B47-41B5-90EC-26D5248FC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4" name="Rectangle 55">
            <a:extLst>
              <a:ext uri="{FF2B5EF4-FFF2-40B4-BE49-F238E27FC236}">
                <a16:creationId xmlns:a16="http://schemas.microsoft.com/office/drawing/2014/main" id="{77F5372A-DF0C-4EB4-8383-88ACAFBC3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833283"/>
            <a:ext cx="108850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5" name="Rectangle 56">
            <a:extLst>
              <a:ext uri="{FF2B5EF4-FFF2-40B4-BE49-F238E27FC236}">
                <a16:creationId xmlns:a16="http://schemas.microsoft.com/office/drawing/2014/main" id="{E1647C36-4FD2-4648-B99F-D1A25055E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83328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36" name="Rectangle 57">
            <a:extLst>
              <a:ext uri="{FF2B5EF4-FFF2-40B4-BE49-F238E27FC236}">
                <a16:creationId xmlns:a16="http://schemas.microsoft.com/office/drawing/2014/main" id="{ACEC7B34-ADAF-47D3-BF11-ED91BA7A1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83328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5" name="Rectangle 59">
            <a:extLst>
              <a:ext uri="{FF2B5EF4-FFF2-40B4-BE49-F238E27FC236}">
                <a16:creationId xmlns:a16="http://schemas.microsoft.com/office/drawing/2014/main" id="{D5764D4B-1D40-4C27-A916-0AC8D9299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6" name="Rectangle 60">
            <a:extLst>
              <a:ext uri="{FF2B5EF4-FFF2-40B4-BE49-F238E27FC236}">
                <a16:creationId xmlns:a16="http://schemas.microsoft.com/office/drawing/2014/main" id="{8D6FB00B-87D1-4116-9000-867A2BDD9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7" name="Rectangle 61">
            <a:extLst>
              <a:ext uri="{FF2B5EF4-FFF2-40B4-BE49-F238E27FC236}">
                <a16:creationId xmlns:a16="http://schemas.microsoft.com/office/drawing/2014/main" id="{13141309-AB43-4A97-A80F-35655D9BF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8" name="Rectangle 62">
            <a:extLst>
              <a:ext uri="{FF2B5EF4-FFF2-40B4-BE49-F238E27FC236}">
                <a16:creationId xmlns:a16="http://schemas.microsoft.com/office/drawing/2014/main" id="{C9A0F710-6D9F-43AD-AC28-FF4E52165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9" name="Rectangle 63">
            <a:extLst>
              <a:ext uri="{FF2B5EF4-FFF2-40B4-BE49-F238E27FC236}">
                <a16:creationId xmlns:a16="http://schemas.microsoft.com/office/drawing/2014/main" id="{22D043F3-2F25-42E6-A0CC-C1417E89D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0" name="Rectangle 64">
            <a:extLst>
              <a:ext uri="{FF2B5EF4-FFF2-40B4-BE49-F238E27FC236}">
                <a16:creationId xmlns:a16="http://schemas.microsoft.com/office/drawing/2014/main" id="{128AE702-54D4-4937-85C0-321F9B6D1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1" name="Rectangle 65">
            <a:extLst>
              <a:ext uri="{FF2B5EF4-FFF2-40B4-BE49-F238E27FC236}">
                <a16:creationId xmlns:a16="http://schemas.microsoft.com/office/drawing/2014/main" id="{495CD95D-8E09-4DE3-AD35-D07AE4DAC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2" name="Rectangle 66">
            <a:extLst>
              <a:ext uri="{FF2B5EF4-FFF2-40B4-BE49-F238E27FC236}">
                <a16:creationId xmlns:a16="http://schemas.microsoft.com/office/drawing/2014/main" id="{F9E349F8-478A-454D-B3EF-507AC5975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3" name="Rectangle 67">
            <a:extLst>
              <a:ext uri="{FF2B5EF4-FFF2-40B4-BE49-F238E27FC236}">
                <a16:creationId xmlns:a16="http://schemas.microsoft.com/office/drawing/2014/main" id="{038DA8FC-06DE-457C-A8EE-5A7FEC447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4" name="Rectangle 68">
            <a:extLst>
              <a:ext uri="{FF2B5EF4-FFF2-40B4-BE49-F238E27FC236}">
                <a16:creationId xmlns:a16="http://schemas.microsoft.com/office/drawing/2014/main" id="{37F3C727-E73B-4515-BA7B-40F081102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5" name="Rectangle 69">
            <a:extLst>
              <a:ext uri="{FF2B5EF4-FFF2-40B4-BE49-F238E27FC236}">
                <a16:creationId xmlns:a16="http://schemas.microsoft.com/office/drawing/2014/main" id="{7ACA813C-C067-4264-85A3-D6CC63AFF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6" name="Rectangle 70">
            <a:extLst>
              <a:ext uri="{FF2B5EF4-FFF2-40B4-BE49-F238E27FC236}">
                <a16:creationId xmlns:a16="http://schemas.microsoft.com/office/drawing/2014/main" id="{7F1EFEF0-7477-4565-8B37-7950FACA6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7" name="Rectangle 71">
            <a:extLst>
              <a:ext uri="{FF2B5EF4-FFF2-40B4-BE49-F238E27FC236}">
                <a16:creationId xmlns:a16="http://schemas.microsoft.com/office/drawing/2014/main" id="{F425C54F-BDFC-4555-881A-B6F267624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8" name="Rectangle 72">
            <a:extLst>
              <a:ext uri="{FF2B5EF4-FFF2-40B4-BE49-F238E27FC236}">
                <a16:creationId xmlns:a16="http://schemas.microsoft.com/office/drawing/2014/main" id="{213AFED9-7175-4A0D-92DC-B39BAE0FD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99" name="Rectangle 73">
            <a:extLst>
              <a:ext uri="{FF2B5EF4-FFF2-40B4-BE49-F238E27FC236}">
                <a16:creationId xmlns:a16="http://schemas.microsoft.com/office/drawing/2014/main" id="{9E4FCFC2-A1ED-453A-B612-E5E0B39C2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0" name="Rectangle 74">
            <a:extLst>
              <a:ext uri="{FF2B5EF4-FFF2-40B4-BE49-F238E27FC236}">
                <a16:creationId xmlns:a16="http://schemas.microsoft.com/office/drawing/2014/main" id="{1C9D742B-9152-4EF7-A612-B519BF62C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1" name="Rectangle 75">
            <a:extLst>
              <a:ext uri="{FF2B5EF4-FFF2-40B4-BE49-F238E27FC236}">
                <a16:creationId xmlns:a16="http://schemas.microsoft.com/office/drawing/2014/main" id="{2149792F-282E-44D6-84AE-7D31FA24B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2" name="Rectangle 76">
            <a:extLst>
              <a:ext uri="{FF2B5EF4-FFF2-40B4-BE49-F238E27FC236}">
                <a16:creationId xmlns:a16="http://schemas.microsoft.com/office/drawing/2014/main" id="{BEAFEECA-B893-49C1-9039-812C4AF54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3" name="Rectangle 77">
            <a:extLst>
              <a:ext uri="{FF2B5EF4-FFF2-40B4-BE49-F238E27FC236}">
                <a16:creationId xmlns:a16="http://schemas.microsoft.com/office/drawing/2014/main" id="{122E4F71-6D60-47F1-8100-1C8190AAD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4" name="Rectangle 78">
            <a:extLst>
              <a:ext uri="{FF2B5EF4-FFF2-40B4-BE49-F238E27FC236}">
                <a16:creationId xmlns:a16="http://schemas.microsoft.com/office/drawing/2014/main" id="{E9A54785-45A1-4BC8-A85E-CA3EB19FF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5" name="Rectangle 79">
            <a:extLst>
              <a:ext uri="{FF2B5EF4-FFF2-40B4-BE49-F238E27FC236}">
                <a16:creationId xmlns:a16="http://schemas.microsoft.com/office/drawing/2014/main" id="{D765DC5F-87A3-4E46-88C5-F2101A294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1338827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6" name="Rectangle 80">
            <a:extLst>
              <a:ext uri="{FF2B5EF4-FFF2-40B4-BE49-F238E27FC236}">
                <a16:creationId xmlns:a16="http://schemas.microsoft.com/office/drawing/2014/main" id="{644B6B17-5BBC-4A03-8899-52E7DF7FE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7" name="Rectangle 81">
            <a:extLst>
              <a:ext uri="{FF2B5EF4-FFF2-40B4-BE49-F238E27FC236}">
                <a16:creationId xmlns:a16="http://schemas.microsoft.com/office/drawing/2014/main" id="{987BE756-32EA-455B-8130-C8E83B1B3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133882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8" name="Rectangle 82">
            <a:extLst>
              <a:ext uri="{FF2B5EF4-FFF2-40B4-BE49-F238E27FC236}">
                <a16:creationId xmlns:a16="http://schemas.microsoft.com/office/drawing/2014/main" id="{5C7821F2-B5EF-4833-B9B9-5AE62E011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133882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09" name="Rectangle 83">
            <a:extLst>
              <a:ext uri="{FF2B5EF4-FFF2-40B4-BE49-F238E27FC236}">
                <a16:creationId xmlns:a16="http://schemas.microsoft.com/office/drawing/2014/main" id="{EDF1C499-3F66-4B42-92C0-855DDB14C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1338827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10" name="Rectangle 84">
            <a:extLst>
              <a:ext uri="{FF2B5EF4-FFF2-40B4-BE49-F238E27FC236}">
                <a16:creationId xmlns:a16="http://schemas.microsoft.com/office/drawing/2014/main" id="{3A95874A-F523-4169-A3FB-782B25C88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1338827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9" name="Rectangle 5">
            <a:extLst>
              <a:ext uri="{FF2B5EF4-FFF2-40B4-BE49-F238E27FC236}">
                <a16:creationId xmlns:a16="http://schemas.microsoft.com/office/drawing/2014/main" id="{6291B61F-460B-41F6-82CC-088066FD8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0" name="Rectangle 6">
            <a:extLst>
              <a:ext uri="{FF2B5EF4-FFF2-40B4-BE49-F238E27FC236}">
                <a16:creationId xmlns:a16="http://schemas.microsoft.com/office/drawing/2014/main" id="{C588270F-A3F7-4DD2-8B81-C30BA64125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1" name="Rectangle 7">
            <a:extLst>
              <a:ext uri="{FF2B5EF4-FFF2-40B4-BE49-F238E27FC236}">
                <a16:creationId xmlns:a16="http://schemas.microsoft.com/office/drawing/2014/main" id="{050F8909-1A69-4BF3-BC80-ECD1B486F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2" name="Rectangle 8">
            <a:extLst>
              <a:ext uri="{FF2B5EF4-FFF2-40B4-BE49-F238E27FC236}">
                <a16:creationId xmlns:a16="http://schemas.microsoft.com/office/drawing/2014/main" id="{995EC835-8CAE-48D8-ADF0-22B6D986B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3" name="Rectangle 9">
            <a:extLst>
              <a:ext uri="{FF2B5EF4-FFF2-40B4-BE49-F238E27FC236}">
                <a16:creationId xmlns:a16="http://schemas.microsoft.com/office/drawing/2014/main" id="{5076577D-01F8-484C-8AEB-1091039A6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4" name="Rectangle 10">
            <a:extLst>
              <a:ext uri="{FF2B5EF4-FFF2-40B4-BE49-F238E27FC236}">
                <a16:creationId xmlns:a16="http://schemas.microsoft.com/office/drawing/2014/main" id="{5FAA1557-63ED-4C2E-89BE-E827B69C4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5" name="Rectangle 11">
            <a:extLst>
              <a:ext uri="{FF2B5EF4-FFF2-40B4-BE49-F238E27FC236}">
                <a16:creationId xmlns:a16="http://schemas.microsoft.com/office/drawing/2014/main" id="{63D8B1EF-AF76-4A72-B4E3-FC4D1B4E7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6" name="Rectangle 12">
            <a:extLst>
              <a:ext uri="{FF2B5EF4-FFF2-40B4-BE49-F238E27FC236}">
                <a16:creationId xmlns:a16="http://schemas.microsoft.com/office/drawing/2014/main" id="{4DF3DA51-2B69-42BD-A6DE-6F85AA116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7" name="Rectangle 13">
            <a:extLst>
              <a:ext uri="{FF2B5EF4-FFF2-40B4-BE49-F238E27FC236}">
                <a16:creationId xmlns:a16="http://schemas.microsoft.com/office/drawing/2014/main" id="{464ECA3E-44D7-43DE-A35E-EADB2D8D7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8" name="Rectangle 14">
            <a:extLst>
              <a:ext uri="{FF2B5EF4-FFF2-40B4-BE49-F238E27FC236}">
                <a16:creationId xmlns:a16="http://schemas.microsoft.com/office/drawing/2014/main" id="{36E4F914-DFE7-4297-8E42-A27710155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69" name="Rectangle 15">
            <a:extLst>
              <a:ext uri="{FF2B5EF4-FFF2-40B4-BE49-F238E27FC236}">
                <a16:creationId xmlns:a16="http://schemas.microsoft.com/office/drawing/2014/main" id="{164AA26B-0915-4E61-AFF2-BDA8ED551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0" name="Rectangle 16">
            <a:extLst>
              <a:ext uri="{FF2B5EF4-FFF2-40B4-BE49-F238E27FC236}">
                <a16:creationId xmlns:a16="http://schemas.microsoft.com/office/drawing/2014/main" id="{D5AB2E4B-626F-4072-87E5-595D35EFA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1" name="Rectangle 17">
            <a:extLst>
              <a:ext uri="{FF2B5EF4-FFF2-40B4-BE49-F238E27FC236}">
                <a16:creationId xmlns:a16="http://schemas.microsoft.com/office/drawing/2014/main" id="{65DAB362-330B-46D1-BCA8-58DF84B02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2" name="Rectangle 18">
            <a:extLst>
              <a:ext uri="{FF2B5EF4-FFF2-40B4-BE49-F238E27FC236}">
                <a16:creationId xmlns:a16="http://schemas.microsoft.com/office/drawing/2014/main" id="{354D240F-C2AD-45B8-AC36-32AD2EAD6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3" name="Rectangle 19">
            <a:extLst>
              <a:ext uri="{FF2B5EF4-FFF2-40B4-BE49-F238E27FC236}">
                <a16:creationId xmlns:a16="http://schemas.microsoft.com/office/drawing/2014/main" id="{90E2C084-FE42-498D-9DD1-54C9F1833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4" name="Rectangle 20">
            <a:extLst>
              <a:ext uri="{FF2B5EF4-FFF2-40B4-BE49-F238E27FC236}">
                <a16:creationId xmlns:a16="http://schemas.microsoft.com/office/drawing/2014/main" id="{C350DA86-5C2C-4CB7-B1CC-4409FC689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5" name="Rectangle 21">
            <a:extLst>
              <a:ext uri="{FF2B5EF4-FFF2-40B4-BE49-F238E27FC236}">
                <a16:creationId xmlns:a16="http://schemas.microsoft.com/office/drawing/2014/main" id="{3476D016-BE0E-40FB-AE03-36C720631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6" name="Rectangle 22">
            <a:extLst>
              <a:ext uri="{FF2B5EF4-FFF2-40B4-BE49-F238E27FC236}">
                <a16:creationId xmlns:a16="http://schemas.microsoft.com/office/drawing/2014/main" id="{4207A264-69D9-418A-8329-92D261B9B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7" name="Rectangle 23">
            <a:extLst>
              <a:ext uri="{FF2B5EF4-FFF2-40B4-BE49-F238E27FC236}">
                <a16:creationId xmlns:a16="http://schemas.microsoft.com/office/drawing/2014/main" id="{A6B0A29B-A2CB-436D-9F5A-97AC9E9B3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8" name="Rectangle 24">
            <a:extLst>
              <a:ext uri="{FF2B5EF4-FFF2-40B4-BE49-F238E27FC236}">
                <a16:creationId xmlns:a16="http://schemas.microsoft.com/office/drawing/2014/main" id="{E9855E46-BFAF-42D9-AC3D-C449C9315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79" name="Rectangle 25">
            <a:extLst>
              <a:ext uri="{FF2B5EF4-FFF2-40B4-BE49-F238E27FC236}">
                <a16:creationId xmlns:a16="http://schemas.microsoft.com/office/drawing/2014/main" id="{8A0832E2-B419-44F2-AA90-20EF15282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0" name="Rectangle 26">
            <a:extLst>
              <a:ext uri="{FF2B5EF4-FFF2-40B4-BE49-F238E27FC236}">
                <a16:creationId xmlns:a16="http://schemas.microsoft.com/office/drawing/2014/main" id="{19E36BF2-3D4E-4C2B-8D4A-DCF9E92FA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1845539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1" name="Rectangle 27">
            <a:extLst>
              <a:ext uri="{FF2B5EF4-FFF2-40B4-BE49-F238E27FC236}">
                <a16:creationId xmlns:a16="http://schemas.microsoft.com/office/drawing/2014/main" id="{038C7A5F-FE20-45D2-9A21-6F27B6DEE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2" name="Rectangle 28">
            <a:extLst>
              <a:ext uri="{FF2B5EF4-FFF2-40B4-BE49-F238E27FC236}">
                <a16:creationId xmlns:a16="http://schemas.microsoft.com/office/drawing/2014/main" id="{E6296672-5055-43EF-8C50-F99741CCA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1845539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3" name="Rectangle 29">
            <a:extLst>
              <a:ext uri="{FF2B5EF4-FFF2-40B4-BE49-F238E27FC236}">
                <a16:creationId xmlns:a16="http://schemas.microsoft.com/office/drawing/2014/main" id="{9F789C90-FBCD-48B5-800E-482955528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184553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84" name="Rectangle 30">
            <a:extLst>
              <a:ext uri="{FF2B5EF4-FFF2-40B4-BE49-F238E27FC236}">
                <a16:creationId xmlns:a16="http://schemas.microsoft.com/office/drawing/2014/main" id="{DDF49BA7-3A02-4020-A1E4-11270C686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184553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3" name="Rectangle 32">
            <a:extLst>
              <a:ext uri="{FF2B5EF4-FFF2-40B4-BE49-F238E27FC236}">
                <a16:creationId xmlns:a16="http://schemas.microsoft.com/office/drawing/2014/main" id="{B4B13D94-DCE1-468B-AF50-848FB46E4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4" name="Rectangle 33">
            <a:extLst>
              <a:ext uri="{FF2B5EF4-FFF2-40B4-BE49-F238E27FC236}">
                <a16:creationId xmlns:a16="http://schemas.microsoft.com/office/drawing/2014/main" id="{D42897BB-EFBB-4C3E-B7D8-39558C997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5" name="Rectangle 34">
            <a:extLst>
              <a:ext uri="{FF2B5EF4-FFF2-40B4-BE49-F238E27FC236}">
                <a16:creationId xmlns:a16="http://schemas.microsoft.com/office/drawing/2014/main" id="{4FAE9ED1-B75E-4074-8A29-538EBAC75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6" name="Rectangle 35">
            <a:extLst>
              <a:ext uri="{FF2B5EF4-FFF2-40B4-BE49-F238E27FC236}">
                <a16:creationId xmlns:a16="http://schemas.microsoft.com/office/drawing/2014/main" id="{04AF33C2-82DD-4449-B5ED-C6E11A917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7" name="Rectangle 36">
            <a:extLst>
              <a:ext uri="{FF2B5EF4-FFF2-40B4-BE49-F238E27FC236}">
                <a16:creationId xmlns:a16="http://schemas.microsoft.com/office/drawing/2014/main" id="{A402AA2F-3566-4F90-A3D7-2F6ACC059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8" name="Rectangle 37">
            <a:extLst>
              <a:ext uri="{FF2B5EF4-FFF2-40B4-BE49-F238E27FC236}">
                <a16:creationId xmlns:a16="http://schemas.microsoft.com/office/drawing/2014/main" id="{12257C74-8FE2-4A5A-AE7D-4253FD48B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9" name="Rectangle 38">
            <a:extLst>
              <a:ext uri="{FF2B5EF4-FFF2-40B4-BE49-F238E27FC236}">
                <a16:creationId xmlns:a16="http://schemas.microsoft.com/office/drawing/2014/main" id="{EDCCE78B-73E1-4347-A0AB-893F31DE0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0" name="Rectangle 39">
            <a:extLst>
              <a:ext uri="{FF2B5EF4-FFF2-40B4-BE49-F238E27FC236}">
                <a16:creationId xmlns:a16="http://schemas.microsoft.com/office/drawing/2014/main" id="{71A20C81-1914-4715-86F6-FC2A3887F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1" name="Rectangle 40">
            <a:extLst>
              <a:ext uri="{FF2B5EF4-FFF2-40B4-BE49-F238E27FC236}">
                <a16:creationId xmlns:a16="http://schemas.microsoft.com/office/drawing/2014/main" id="{30EB0F8B-2241-4BB6-B10C-10150726F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2" name="Rectangle 41">
            <a:extLst>
              <a:ext uri="{FF2B5EF4-FFF2-40B4-BE49-F238E27FC236}">
                <a16:creationId xmlns:a16="http://schemas.microsoft.com/office/drawing/2014/main" id="{93DC7C70-8C17-43A4-9F9B-0C24A1A88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3" name="Rectangle 42">
            <a:extLst>
              <a:ext uri="{FF2B5EF4-FFF2-40B4-BE49-F238E27FC236}">
                <a16:creationId xmlns:a16="http://schemas.microsoft.com/office/drawing/2014/main" id="{700DA9A2-C7ED-46FB-B7ED-912E60E91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4" name="Rectangle 43">
            <a:extLst>
              <a:ext uri="{FF2B5EF4-FFF2-40B4-BE49-F238E27FC236}">
                <a16:creationId xmlns:a16="http://schemas.microsoft.com/office/drawing/2014/main" id="{23993B3F-B1E2-4626-915E-30EA0C271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5" name="Rectangle 44">
            <a:extLst>
              <a:ext uri="{FF2B5EF4-FFF2-40B4-BE49-F238E27FC236}">
                <a16:creationId xmlns:a16="http://schemas.microsoft.com/office/drawing/2014/main" id="{70A847F2-326C-4A11-90C5-5A5E3BC00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6" name="Rectangle 45">
            <a:extLst>
              <a:ext uri="{FF2B5EF4-FFF2-40B4-BE49-F238E27FC236}">
                <a16:creationId xmlns:a16="http://schemas.microsoft.com/office/drawing/2014/main" id="{D050CF34-CB80-475B-86F9-30114A7E6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7" name="Rectangle 46">
            <a:extLst>
              <a:ext uri="{FF2B5EF4-FFF2-40B4-BE49-F238E27FC236}">
                <a16:creationId xmlns:a16="http://schemas.microsoft.com/office/drawing/2014/main" id="{72F7682D-8B8B-4827-9F84-5A883F257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8" name="Rectangle 47">
            <a:extLst>
              <a:ext uri="{FF2B5EF4-FFF2-40B4-BE49-F238E27FC236}">
                <a16:creationId xmlns:a16="http://schemas.microsoft.com/office/drawing/2014/main" id="{096B96DB-AD07-4F59-8D81-878896D60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49" name="Rectangle 48">
            <a:extLst>
              <a:ext uri="{FF2B5EF4-FFF2-40B4-BE49-F238E27FC236}">
                <a16:creationId xmlns:a16="http://schemas.microsoft.com/office/drawing/2014/main" id="{8B2388B0-7437-4F3C-B5AF-A99838656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0" name="Rectangle 49">
            <a:extLst>
              <a:ext uri="{FF2B5EF4-FFF2-40B4-BE49-F238E27FC236}">
                <a16:creationId xmlns:a16="http://schemas.microsoft.com/office/drawing/2014/main" id="{FBE62A09-5F6A-4BC0-9413-4B7222385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1" name="Rectangle 50">
            <a:extLst>
              <a:ext uri="{FF2B5EF4-FFF2-40B4-BE49-F238E27FC236}">
                <a16:creationId xmlns:a16="http://schemas.microsoft.com/office/drawing/2014/main" id="{FD4120A0-F176-4CF5-BD30-0A467CCD6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2" name="Rectangle 51">
            <a:extLst>
              <a:ext uri="{FF2B5EF4-FFF2-40B4-BE49-F238E27FC236}">
                <a16:creationId xmlns:a16="http://schemas.microsoft.com/office/drawing/2014/main" id="{8075DBF6-9812-49E0-8973-F29DF4621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3" name="Rectangle 52">
            <a:extLst>
              <a:ext uri="{FF2B5EF4-FFF2-40B4-BE49-F238E27FC236}">
                <a16:creationId xmlns:a16="http://schemas.microsoft.com/office/drawing/2014/main" id="{55CA37AD-A3E1-4489-9138-C3852B352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4" name="Rectangle 53">
            <a:extLst>
              <a:ext uri="{FF2B5EF4-FFF2-40B4-BE49-F238E27FC236}">
                <a16:creationId xmlns:a16="http://schemas.microsoft.com/office/drawing/2014/main" id="{C88268CA-A454-432A-BBC6-F3C2F2736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5" name="Rectangle 54">
            <a:extLst>
              <a:ext uri="{FF2B5EF4-FFF2-40B4-BE49-F238E27FC236}">
                <a16:creationId xmlns:a16="http://schemas.microsoft.com/office/drawing/2014/main" id="{3EA71045-4C26-49CD-944A-9D37A7B68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235225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6" name="Rectangle 55">
            <a:extLst>
              <a:ext uri="{FF2B5EF4-FFF2-40B4-BE49-F238E27FC236}">
                <a16:creationId xmlns:a16="http://schemas.microsoft.com/office/drawing/2014/main" id="{4CA66C44-3E69-4CC0-BE3E-5099678F3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235225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7" name="Rectangle 56">
            <a:extLst>
              <a:ext uri="{FF2B5EF4-FFF2-40B4-BE49-F238E27FC236}">
                <a16:creationId xmlns:a16="http://schemas.microsoft.com/office/drawing/2014/main" id="{DBCD939E-7346-4FE8-9A9E-3196A1634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2352251"/>
            <a:ext cx="110021" cy="1088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58" name="Rectangle 57">
            <a:extLst>
              <a:ext uri="{FF2B5EF4-FFF2-40B4-BE49-F238E27FC236}">
                <a16:creationId xmlns:a16="http://schemas.microsoft.com/office/drawing/2014/main" id="{2048A8D9-1609-4979-9E04-CE3C74005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2352251"/>
            <a:ext cx="108850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7" name="Rectangle 59">
            <a:extLst>
              <a:ext uri="{FF2B5EF4-FFF2-40B4-BE49-F238E27FC236}">
                <a16:creationId xmlns:a16="http://schemas.microsoft.com/office/drawing/2014/main" id="{1CDD4CCD-B616-436B-A3FD-F9E6416D6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8" name="Rectangle 60">
            <a:extLst>
              <a:ext uri="{FF2B5EF4-FFF2-40B4-BE49-F238E27FC236}">
                <a16:creationId xmlns:a16="http://schemas.microsoft.com/office/drawing/2014/main" id="{C714A79D-593F-4D51-9527-0F7D44670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9" name="Rectangle 61">
            <a:extLst>
              <a:ext uri="{FF2B5EF4-FFF2-40B4-BE49-F238E27FC236}">
                <a16:creationId xmlns:a16="http://schemas.microsoft.com/office/drawing/2014/main" id="{E7C7988F-856E-46FD-8950-CCDDDA38C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0" name="Rectangle 62">
            <a:extLst>
              <a:ext uri="{FF2B5EF4-FFF2-40B4-BE49-F238E27FC236}">
                <a16:creationId xmlns:a16="http://schemas.microsoft.com/office/drawing/2014/main" id="{6A604DC1-6DD7-4A5F-939D-B7E3D6B44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1" name="Rectangle 63">
            <a:extLst>
              <a:ext uri="{FF2B5EF4-FFF2-40B4-BE49-F238E27FC236}">
                <a16:creationId xmlns:a16="http://schemas.microsoft.com/office/drawing/2014/main" id="{5E841B6F-400E-43A2-BA9E-713E1210E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2" name="Rectangle 64">
            <a:extLst>
              <a:ext uri="{FF2B5EF4-FFF2-40B4-BE49-F238E27FC236}">
                <a16:creationId xmlns:a16="http://schemas.microsoft.com/office/drawing/2014/main" id="{EB3556E4-BBFF-4497-86CB-E08210DD4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3" name="Rectangle 65">
            <a:extLst>
              <a:ext uri="{FF2B5EF4-FFF2-40B4-BE49-F238E27FC236}">
                <a16:creationId xmlns:a16="http://schemas.microsoft.com/office/drawing/2014/main" id="{4ED49176-4A95-47F2-9609-F517D91CE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4" name="Rectangle 66">
            <a:extLst>
              <a:ext uri="{FF2B5EF4-FFF2-40B4-BE49-F238E27FC236}">
                <a16:creationId xmlns:a16="http://schemas.microsoft.com/office/drawing/2014/main" id="{C285A21A-D02C-4E2C-9129-0E4FD1439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5" name="Rectangle 67">
            <a:extLst>
              <a:ext uri="{FF2B5EF4-FFF2-40B4-BE49-F238E27FC236}">
                <a16:creationId xmlns:a16="http://schemas.microsoft.com/office/drawing/2014/main" id="{0FAC70C0-5E77-440D-AA2C-C5F3A3CEC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6" name="Rectangle 68">
            <a:extLst>
              <a:ext uri="{FF2B5EF4-FFF2-40B4-BE49-F238E27FC236}">
                <a16:creationId xmlns:a16="http://schemas.microsoft.com/office/drawing/2014/main" id="{5463B017-838F-413D-8764-821503622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7" name="Rectangle 69">
            <a:extLst>
              <a:ext uri="{FF2B5EF4-FFF2-40B4-BE49-F238E27FC236}">
                <a16:creationId xmlns:a16="http://schemas.microsoft.com/office/drawing/2014/main" id="{D1A17899-795E-470F-B52B-0EE1A5143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8" name="Rectangle 70">
            <a:extLst>
              <a:ext uri="{FF2B5EF4-FFF2-40B4-BE49-F238E27FC236}">
                <a16:creationId xmlns:a16="http://schemas.microsoft.com/office/drawing/2014/main" id="{BFA98CD7-C296-4FF8-AEA4-137B730DF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19" name="Rectangle 71">
            <a:extLst>
              <a:ext uri="{FF2B5EF4-FFF2-40B4-BE49-F238E27FC236}">
                <a16:creationId xmlns:a16="http://schemas.microsoft.com/office/drawing/2014/main" id="{9F11BA7F-A440-4A5A-9145-C2CBF5DAF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0" name="Rectangle 72">
            <a:extLst>
              <a:ext uri="{FF2B5EF4-FFF2-40B4-BE49-F238E27FC236}">
                <a16:creationId xmlns:a16="http://schemas.microsoft.com/office/drawing/2014/main" id="{D21FFF55-7EAD-40FA-9864-F5B8971D1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1" name="Rectangle 73">
            <a:extLst>
              <a:ext uri="{FF2B5EF4-FFF2-40B4-BE49-F238E27FC236}">
                <a16:creationId xmlns:a16="http://schemas.microsoft.com/office/drawing/2014/main" id="{30F55C85-4BDF-4A1A-A90A-C676A9117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2" name="Rectangle 74">
            <a:extLst>
              <a:ext uri="{FF2B5EF4-FFF2-40B4-BE49-F238E27FC236}">
                <a16:creationId xmlns:a16="http://schemas.microsoft.com/office/drawing/2014/main" id="{CD376222-CE2E-460E-A86D-CEEFFC77F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3" name="Rectangle 75">
            <a:extLst>
              <a:ext uri="{FF2B5EF4-FFF2-40B4-BE49-F238E27FC236}">
                <a16:creationId xmlns:a16="http://schemas.microsoft.com/office/drawing/2014/main" id="{D9F6E244-E70D-4E98-BE65-616D29AD4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4" name="Rectangle 76">
            <a:extLst>
              <a:ext uri="{FF2B5EF4-FFF2-40B4-BE49-F238E27FC236}">
                <a16:creationId xmlns:a16="http://schemas.microsoft.com/office/drawing/2014/main" id="{E3B75F8F-57C0-4AD6-92A4-826B4281F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5" name="Rectangle 77">
            <a:extLst>
              <a:ext uri="{FF2B5EF4-FFF2-40B4-BE49-F238E27FC236}">
                <a16:creationId xmlns:a16="http://schemas.microsoft.com/office/drawing/2014/main" id="{A535E84C-3ECC-4B95-9FA9-A4AD23F2F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6" name="Rectangle 78">
            <a:extLst>
              <a:ext uri="{FF2B5EF4-FFF2-40B4-BE49-F238E27FC236}">
                <a16:creationId xmlns:a16="http://schemas.microsoft.com/office/drawing/2014/main" id="{B36D8AB3-727A-44D7-B945-11021E7E5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7" name="Rectangle 79">
            <a:extLst>
              <a:ext uri="{FF2B5EF4-FFF2-40B4-BE49-F238E27FC236}">
                <a16:creationId xmlns:a16="http://schemas.microsoft.com/office/drawing/2014/main" id="{D97F58A0-5D6C-414B-81E1-932E36D87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8" name="Rectangle 80">
            <a:extLst>
              <a:ext uri="{FF2B5EF4-FFF2-40B4-BE49-F238E27FC236}">
                <a16:creationId xmlns:a16="http://schemas.microsoft.com/office/drawing/2014/main" id="{34645A3A-2DF2-467B-ADEC-66C268007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29" name="Rectangle 81">
            <a:extLst>
              <a:ext uri="{FF2B5EF4-FFF2-40B4-BE49-F238E27FC236}">
                <a16:creationId xmlns:a16="http://schemas.microsoft.com/office/drawing/2014/main" id="{2991A0D8-2D5D-4B08-9704-9BFB93B16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0" name="Rectangle 82">
            <a:extLst>
              <a:ext uri="{FF2B5EF4-FFF2-40B4-BE49-F238E27FC236}">
                <a16:creationId xmlns:a16="http://schemas.microsoft.com/office/drawing/2014/main" id="{7128A5D3-8A8E-4A5B-ACA1-5A01DEAE2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2857795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1" name="Rectangle 83">
            <a:extLst>
              <a:ext uri="{FF2B5EF4-FFF2-40B4-BE49-F238E27FC236}">
                <a16:creationId xmlns:a16="http://schemas.microsoft.com/office/drawing/2014/main" id="{D017036E-3A97-4D6A-AA9F-AA9B8E3E0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28577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32" name="Rectangle 84">
            <a:extLst>
              <a:ext uri="{FF2B5EF4-FFF2-40B4-BE49-F238E27FC236}">
                <a16:creationId xmlns:a16="http://schemas.microsoft.com/office/drawing/2014/main" id="{5BCCE486-20E6-47E4-96AF-5AFB02173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28577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81" name="Rectangle 5">
            <a:extLst>
              <a:ext uri="{FF2B5EF4-FFF2-40B4-BE49-F238E27FC236}">
                <a16:creationId xmlns:a16="http://schemas.microsoft.com/office/drawing/2014/main" id="{AC28E286-CB3B-41B8-9829-2A09FD0F1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336450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82" name="Rectangle 6">
            <a:extLst>
              <a:ext uri="{FF2B5EF4-FFF2-40B4-BE49-F238E27FC236}">
                <a16:creationId xmlns:a16="http://schemas.microsoft.com/office/drawing/2014/main" id="{A6CBC9BD-AE25-437A-9246-679B5C4DB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336450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96" name="Rectangle 20">
            <a:extLst>
              <a:ext uri="{FF2B5EF4-FFF2-40B4-BE49-F238E27FC236}">
                <a16:creationId xmlns:a16="http://schemas.microsoft.com/office/drawing/2014/main" id="{0EDE0526-CBA2-4A01-9D59-24F0B138B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336450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97" name="Rectangle 21">
            <a:extLst>
              <a:ext uri="{FF2B5EF4-FFF2-40B4-BE49-F238E27FC236}">
                <a16:creationId xmlns:a16="http://schemas.microsoft.com/office/drawing/2014/main" id="{5E66E413-A492-40ED-BCC5-F23480C01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336450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98" name="Rectangle 22">
            <a:extLst>
              <a:ext uri="{FF2B5EF4-FFF2-40B4-BE49-F238E27FC236}">
                <a16:creationId xmlns:a16="http://schemas.microsoft.com/office/drawing/2014/main" id="{6FCFA5F2-AFE6-49D8-BE15-40E90D43F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336450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99" name="Rectangle 23">
            <a:extLst>
              <a:ext uri="{FF2B5EF4-FFF2-40B4-BE49-F238E27FC236}">
                <a16:creationId xmlns:a16="http://schemas.microsoft.com/office/drawing/2014/main" id="{AD7A4E43-F44A-43CF-A9D7-BA4D8B2B2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336450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0" name="Rectangle 24">
            <a:extLst>
              <a:ext uri="{FF2B5EF4-FFF2-40B4-BE49-F238E27FC236}">
                <a16:creationId xmlns:a16="http://schemas.microsoft.com/office/drawing/2014/main" id="{FC2E67AB-58DA-4BCF-81D2-0040BBD96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336450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1" name="Rectangle 25">
            <a:extLst>
              <a:ext uri="{FF2B5EF4-FFF2-40B4-BE49-F238E27FC236}">
                <a16:creationId xmlns:a16="http://schemas.microsoft.com/office/drawing/2014/main" id="{C99A6A98-815A-4877-8FE9-06C0CB7E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336450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2" name="Rectangle 26">
            <a:extLst>
              <a:ext uri="{FF2B5EF4-FFF2-40B4-BE49-F238E27FC236}">
                <a16:creationId xmlns:a16="http://schemas.microsoft.com/office/drawing/2014/main" id="{C64F5A0E-D9C8-4999-8349-EA4D5F6AC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336450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3" name="Rectangle 27">
            <a:extLst>
              <a:ext uri="{FF2B5EF4-FFF2-40B4-BE49-F238E27FC236}">
                <a16:creationId xmlns:a16="http://schemas.microsoft.com/office/drawing/2014/main" id="{6935F975-0CC7-414B-9F9C-44875EF3F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336450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4" name="Rectangle 28">
            <a:extLst>
              <a:ext uri="{FF2B5EF4-FFF2-40B4-BE49-F238E27FC236}">
                <a16:creationId xmlns:a16="http://schemas.microsoft.com/office/drawing/2014/main" id="{21DEE8DA-7AB4-4341-BEF7-E8343A7BD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336450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5" name="Rectangle 29">
            <a:extLst>
              <a:ext uri="{FF2B5EF4-FFF2-40B4-BE49-F238E27FC236}">
                <a16:creationId xmlns:a16="http://schemas.microsoft.com/office/drawing/2014/main" id="{AF4FCF43-3009-4229-89F8-D62F91C92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336450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206" name="Rectangle 30">
            <a:extLst>
              <a:ext uri="{FF2B5EF4-FFF2-40B4-BE49-F238E27FC236}">
                <a16:creationId xmlns:a16="http://schemas.microsoft.com/office/drawing/2014/main" id="{21EAAE8A-F99B-4A0B-8E7D-566273D5E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3364507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5" name="Rectangle 32">
            <a:extLst>
              <a:ext uri="{FF2B5EF4-FFF2-40B4-BE49-F238E27FC236}">
                <a16:creationId xmlns:a16="http://schemas.microsoft.com/office/drawing/2014/main" id="{FD0840A3-FF5F-4E9F-AAB6-948A5E4EC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387121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6" name="Rectangle 33">
            <a:extLst>
              <a:ext uri="{FF2B5EF4-FFF2-40B4-BE49-F238E27FC236}">
                <a16:creationId xmlns:a16="http://schemas.microsoft.com/office/drawing/2014/main" id="{F50A1B14-0F67-4FC2-88F7-3BE9E0EB2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0" name="Rectangle 47">
            <a:extLst>
              <a:ext uri="{FF2B5EF4-FFF2-40B4-BE49-F238E27FC236}">
                <a16:creationId xmlns:a16="http://schemas.microsoft.com/office/drawing/2014/main" id="{C379EE06-9745-42DA-BBC1-A082CA50F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1" name="Rectangle 48">
            <a:extLst>
              <a:ext uri="{FF2B5EF4-FFF2-40B4-BE49-F238E27FC236}">
                <a16:creationId xmlns:a16="http://schemas.microsoft.com/office/drawing/2014/main" id="{06184212-6301-4320-A25C-8350DB257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387121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2" name="Rectangle 49">
            <a:extLst>
              <a:ext uri="{FF2B5EF4-FFF2-40B4-BE49-F238E27FC236}">
                <a16:creationId xmlns:a16="http://schemas.microsoft.com/office/drawing/2014/main" id="{D81215A9-8DA9-436E-BFD3-672FD476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3" name="Rectangle 50">
            <a:extLst>
              <a:ext uri="{FF2B5EF4-FFF2-40B4-BE49-F238E27FC236}">
                <a16:creationId xmlns:a16="http://schemas.microsoft.com/office/drawing/2014/main" id="{7F4705F9-3317-4397-B01E-644775B19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387121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4" name="Rectangle 51">
            <a:extLst>
              <a:ext uri="{FF2B5EF4-FFF2-40B4-BE49-F238E27FC236}">
                <a16:creationId xmlns:a16="http://schemas.microsoft.com/office/drawing/2014/main" id="{2857C00E-FADC-42AA-AA16-38A83D5AF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5" name="Rectangle 52">
            <a:extLst>
              <a:ext uri="{FF2B5EF4-FFF2-40B4-BE49-F238E27FC236}">
                <a16:creationId xmlns:a16="http://schemas.microsoft.com/office/drawing/2014/main" id="{74EAC93D-EF3C-4092-B15E-15494A23F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387121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6" name="Rectangle 53">
            <a:extLst>
              <a:ext uri="{FF2B5EF4-FFF2-40B4-BE49-F238E27FC236}">
                <a16:creationId xmlns:a16="http://schemas.microsoft.com/office/drawing/2014/main" id="{5D3EEE91-37CE-4F2F-905E-D7AFCC6E4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7" name="Rectangle 54">
            <a:extLst>
              <a:ext uri="{FF2B5EF4-FFF2-40B4-BE49-F238E27FC236}">
                <a16:creationId xmlns:a16="http://schemas.microsoft.com/office/drawing/2014/main" id="{368F77C6-C453-499B-8B47-39BE1A310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387121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8" name="Rectangle 55">
            <a:extLst>
              <a:ext uri="{FF2B5EF4-FFF2-40B4-BE49-F238E27FC236}">
                <a16:creationId xmlns:a16="http://schemas.microsoft.com/office/drawing/2014/main" id="{4EB7C421-E508-4232-A011-40643DB79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79" name="Rectangle 56">
            <a:extLst>
              <a:ext uri="{FF2B5EF4-FFF2-40B4-BE49-F238E27FC236}">
                <a16:creationId xmlns:a16="http://schemas.microsoft.com/office/drawing/2014/main" id="{B7A7C2F9-930E-4B50-9AA3-47FE15F43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387121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80" name="Rectangle 57">
            <a:extLst>
              <a:ext uri="{FF2B5EF4-FFF2-40B4-BE49-F238E27FC236}">
                <a16:creationId xmlns:a16="http://schemas.microsoft.com/office/drawing/2014/main" id="{4ADCC0C0-6310-4ED1-A69B-CF3133EB5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387121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9" name="Rectangle 59">
            <a:extLst>
              <a:ext uri="{FF2B5EF4-FFF2-40B4-BE49-F238E27FC236}">
                <a16:creationId xmlns:a16="http://schemas.microsoft.com/office/drawing/2014/main" id="{EFCB7559-FD17-472B-B7A1-3FFC63C8B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437676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30" name="Rectangle 60">
            <a:extLst>
              <a:ext uri="{FF2B5EF4-FFF2-40B4-BE49-F238E27FC236}">
                <a16:creationId xmlns:a16="http://schemas.microsoft.com/office/drawing/2014/main" id="{2DA5B014-05A6-4DC4-A1AF-6B4B38233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437676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44" name="Rectangle 74">
            <a:extLst>
              <a:ext uri="{FF2B5EF4-FFF2-40B4-BE49-F238E27FC236}">
                <a16:creationId xmlns:a16="http://schemas.microsoft.com/office/drawing/2014/main" id="{8E63D1D1-CF92-468A-B012-24216CA08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437676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45" name="Rectangle 75">
            <a:extLst>
              <a:ext uri="{FF2B5EF4-FFF2-40B4-BE49-F238E27FC236}">
                <a16:creationId xmlns:a16="http://schemas.microsoft.com/office/drawing/2014/main" id="{8FC2CD59-128D-4D06-937E-4505D57D1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437676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46" name="Rectangle 76">
            <a:extLst>
              <a:ext uri="{FF2B5EF4-FFF2-40B4-BE49-F238E27FC236}">
                <a16:creationId xmlns:a16="http://schemas.microsoft.com/office/drawing/2014/main" id="{B9A7B9E1-4CEE-41C8-A799-EE4B9AFCD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437676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47" name="Rectangle 77">
            <a:extLst>
              <a:ext uri="{FF2B5EF4-FFF2-40B4-BE49-F238E27FC236}">
                <a16:creationId xmlns:a16="http://schemas.microsoft.com/office/drawing/2014/main" id="{3C824F84-B682-4EA2-AFC1-D56DF71A0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437676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48" name="Rectangle 78">
            <a:extLst>
              <a:ext uri="{FF2B5EF4-FFF2-40B4-BE49-F238E27FC236}">
                <a16:creationId xmlns:a16="http://schemas.microsoft.com/office/drawing/2014/main" id="{154DDE76-05F9-405C-86DB-477B87DBB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437676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49" name="Rectangle 79">
            <a:extLst>
              <a:ext uri="{FF2B5EF4-FFF2-40B4-BE49-F238E27FC236}">
                <a16:creationId xmlns:a16="http://schemas.microsoft.com/office/drawing/2014/main" id="{28217A81-8951-475F-9F90-88B99F13D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437676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0" name="Rectangle 80">
            <a:extLst>
              <a:ext uri="{FF2B5EF4-FFF2-40B4-BE49-F238E27FC236}">
                <a16:creationId xmlns:a16="http://schemas.microsoft.com/office/drawing/2014/main" id="{DD226742-8914-401E-8D78-93F56B2E4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437676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1" name="Rectangle 81">
            <a:extLst>
              <a:ext uri="{FF2B5EF4-FFF2-40B4-BE49-F238E27FC236}">
                <a16:creationId xmlns:a16="http://schemas.microsoft.com/office/drawing/2014/main" id="{B0E1AE86-33D6-4D1D-BC23-EA8A4AF1C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437676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2" name="Rectangle 82">
            <a:extLst>
              <a:ext uri="{FF2B5EF4-FFF2-40B4-BE49-F238E27FC236}">
                <a16:creationId xmlns:a16="http://schemas.microsoft.com/office/drawing/2014/main" id="{CCA69695-3790-4A9F-9CC1-5EBCB1C96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437676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3" name="Rectangle 83">
            <a:extLst>
              <a:ext uri="{FF2B5EF4-FFF2-40B4-BE49-F238E27FC236}">
                <a16:creationId xmlns:a16="http://schemas.microsoft.com/office/drawing/2014/main" id="{E75DD56F-C446-4037-8A60-A6C1A44E8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437676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54" name="Rectangle 84">
            <a:extLst>
              <a:ext uri="{FF2B5EF4-FFF2-40B4-BE49-F238E27FC236}">
                <a16:creationId xmlns:a16="http://schemas.microsoft.com/office/drawing/2014/main" id="{3658AAE9-4C55-47F2-9C83-497627EC2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4376763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03" name="Rectangle 5">
            <a:extLst>
              <a:ext uri="{FF2B5EF4-FFF2-40B4-BE49-F238E27FC236}">
                <a16:creationId xmlns:a16="http://schemas.microsoft.com/office/drawing/2014/main" id="{5B16BA60-1923-4CB8-AC58-3FA97E978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488347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04" name="Rectangle 6">
            <a:extLst>
              <a:ext uri="{FF2B5EF4-FFF2-40B4-BE49-F238E27FC236}">
                <a16:creationId xmlns:a16="http://schemas.microsoft.com/office/drawing/2014/main" id="{5472B612-6D9A-49B7-A1A5-EF7EBDCE0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18" name="Rectangle 20">
            <a:extLst>
              <a:ext uri="{FF2B5EF4-FFF2-40B4-BE49-F238E27FC236}">
                <a16:creationId xmlns:a16="http://schemas.microsoft.com/office/drawing/2014/main" id="{3C593FAE-CE47-48A5-AC85-6174EAC0A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19" name="Rectangle 21">
            <a:extLst>
              <a:ext uri="{FF2B5EF4-FFF2-40B4-BE49-F238E27FC236}">
                <a16:creationId xmlns:a16="http://schemas.microsoft.com/office/drawing/2014/main" id="{E2228A57-948E-4482-9E06-D9E725176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488347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0" name="Rectangle 22">
            <a:extLst>
              <a:ext uri="{FF2B5EF4-FFF2-40B4-BE49-F238E27FC236}">
                <a16:creationId xmlns:a16="http://schemas.microsoft.com/office/drawing/2014/main" id="{1EF13CFA-22CA-4C10-BE90-D5CC115A8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1" name="Rectangle 23">
            <a:extLst>
              <a:ext uri="{FF2B5EF4-FFF2-40B4-BE49-F238E27FC236}">
                <a16:creationId xmlns:a16="http://schemas.microsoft.com/office/drawing/2014/main" id="{0E8E90A3-1641-4E9B-A194-D5F117F9A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488347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2" name="Rectangle 24">
            <a:extLst>
              <a:ext uri="{FF2B5EF4-FFF2-40B4-BE49-F238E27FC236}">
                <a16:creationId xmlns:a16="http://schemas.microsoft.com/office/drawing/2014/main" id="{A68EDFEF-E0D3-402A-9521-3DF38E4B8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3" name="Rectangle 25">
            <a:extLst>
              <a:ext uri="{FF2B5EF4-FFF2-40B4-BE49-F238E27FC236}">
                <a16:creationId xmlns:a16="http://schemas.microsoft.com/office/drawing/2014/main" id="{CCF9D944-04E9-47A8-9177-AFC8A6780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488347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4" name="Rectangle 26">
            <a:extLst>
              <a:ext uri="{FF2B5EF4-FFF2-40B4-BE49-F238E27FC236}">
                <a16:creationId xmlns:a16="http://schemas.microsoft.com/office/drawing/2014/main" id="{ABDECE26-FC06-416E-A783-A77B3FFA3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5" name="Rectangle 27">
            <a:extLst>
              <a:ext uri="{FF2B5EF4-FFF2-40B4-BE49-F238E27FC236}">
                <a16:creationId xmlns:a16="http://schemas.microsoft.com/office/drawing/2014/main" id="{1F81018F-D062-471E-8E4D-BF55555F5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488347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6" name="Rectangle 28">
            <a:extLst>
              <a:ext uri="{FF2B5EF4-FFF2-40B4-BE49-F238E27FC236}">
                <a16:creationId xmlns:a16="http://schemas.microsoft.com/office/drawing/2014/main" id="{75BC1DFB-E2E0-44A2-8449-1511B5F4C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7" name="Rectangle 29">
            <a:extLst>
              <a:ext uri="{FF2B5EF4-FFF2-40B4-BE49-F238E27FC236}">
                <a16:creationId xmlns:a16="http://schemas.microsoft.com/office/drawing/2014/main" id="{FE671700-5C5E-4E82-8FDC-49E44FF73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488347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28" name="Rectangle 30">
            <a:extLst>
              <a:ext uri="{FF2B5EF4-FFF2-40B4-BE49-F238E27FC236}">
                <a16:creationId xmlns:a16="http://schemas.microsoft.com/office/drawing/2014/main" id="{367003AF-BC87-4F81-81EB-3D09A24C9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488347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7" name="Rectangle 32">
            <a:extLst>
              <a:ext uri="{FF2B5EF4-FFF2-40B4-BE49-F238E27FC236}">
                <a16:creationId xmlns:a16="http://schemas.microsoft.com/office/drawing/2014/main" id="{8E8A1AC8-CA63-4F37-A8CF-FF832D8BE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539018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8" name="Rectangle 33">
            <a:extLst>
              <a:ext uri="{FF2B5EF4-FFF2-40B4-BE49-F238E27FC236}">
                <a16:creationId xmlns:a16="http://schemas.microsoft.com/office/drawing/2014/main" id="{628E2734-FDDB-44A3-9AF2-03978429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2" name="Rectangle 47">
            <a:extLst>
              <a:ext uri="{FF2B5EF4-FFF2-40B4-BE49-F238E27FC236}">
                <a16:creationId xmlns:a16="http://schemas.microsoft.com/office/drawing/2014/main" id="{924E8ED7-0B54-488C-86FD-838BEC6C7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3" name="Rectangle 48">
            <a:extLst>
              <a:ext uri="{FF2B5EF4-FFF2-40B4-BE49-F238E27FC236}">
                <a16:creationId xmlns:a16="http://schemas.microsoft.com/office/drawing/2014/main" id="{5E731C89-5DF4-4419-9A67-52BAEC373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539018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4" name="Rectangle 49">
            <a:extLst>
              <a:ext uri="{FF2B5EF4-FFF2-40B4-BE49-F238E27FC236}">
                <a16:creationId xmlns:a16="http://schemas.microsoft.com/office/drawing/2014/main" id="{D7B0E779-6D3D-4414-91BB-C1BBE6380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5" name="Rectangle 50">
            <a:extLst>
              <a:ext uri="{FF2B5EF4-FFF2-40B4-BE49-F238E27FC236}">
                <a16:creationId xmlns:a16="http://schemas.microsoft.com/office/drawing/2014/main" id="{E846AB63-6AAB-4E86-B4BA-7853BD602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539018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6" name="Rectangle 51">
            <a:extLst>
              <a:ext uri="{FF2B5EF4-FFF2-40B4-BE49-F238E27FC236}">
                <a16:creationId xmlns:a16="http://schemas.microsoft.com/office/drawing/2014/main" id="{D05AC798-949B-4443-ADBB-917EF526F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7" name="Rectangle 52">
            <a:extLst>
              <a:ext uri="{FF2B5EF4-FFF2-40B4-BE49-F238E27FC236}">
                <a16:creationId xmlns:a16="http://schemas.microsoft.com/office/drawing/2014/main" id="{8B3E2107-60AF-4064-A551-A333E6249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539018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8" name="Rectangle 53">
            <a:extLst>
              <a:ext uri="{FF2B5EF4-FFF2-40B4-BE49-F238E27FC236}">
                <a16:creationId xmlns:a16="http://schemas.microsoft.com/office/drawing/2014/main" id="{055FD3E8-A340-4393-92E1-4FD68288F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99" name="Rectangle 54">
            <a:extLst>
              <a:ext uri="{FF2B5EF4-FFF2-40B4-BE49-F238E27FC236}">
                <a16:creationId xmlns:a16="http://schemas.microsoft.com/office/drawing/2014/main" id="{C18C5E0E-D82C-4F82-A0E3-6BE9AAF75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539018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00" name="Rectangle 55">
            <a:extLst>
              <a:ext uri="{FF2B5EF4-FFF2-40B4-BE49-F238E27FC236}">
                <a16:creationId xmlns:a16="http://schemas.microsoft.com/office/drawing/2014/main" id="{677F5FC4-34F3-400A-9970-A7EA63DB4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01" name="Rectangle 56">
            <a:extLst>
              <a:ext uri="{FF2B5EF4-FFF2-40B4-BE49-F238E27FC236}">
                <a16:creationId xmlns:a16="http://schemas.microsoft.com/office/drawing/2014/main" id="{2A4794CF-928E-4F8E-A532-7800E5996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539018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102" name="Rectangle 57">
            <a:extLst>
              <a:ext uri="{FF2B5EF4-FFF2-40B4-BE49-F238E27FC236}">
                <a16:creationId xmlns:a16="http://schemas.microsoft.com/office/drawing/2014/main" id="{E4F63079-D99A-4ECA-AE8B-8E93D4295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539018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  <a:alpha val="2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7DA42D9-3528-406D-A6F9-46DF735F0B1B}"/>
              </a:ext>
            </a:extLst>
          </p:cNvPr>
          <p:cNvGrpSpPr/>
          <p:nvPr userDrawn="1"/>
        </p:nvGrpSpPr>
        <p:grpSpPr>
          <a:xfrm>
            <a:off x="354202" y="6402442"/>
            <a:ext cx="11483595" cy="109990"/>
            <a:chOff x="354110" y="6402442"/>
            <a:chExt cx="11480604" cy="109990"/>
          </a:xfrm>
        </p:grpSpPr>
        <p:sp>
          <p:nvSpPr>
            <p:cNvPr id="25" name="Rectangle 59">
              <a:extLst>
                <a:ext uri="{FF2B5EF4-FFF2-40B4-BE49-F238E27FC236}">
                  <a16:creationId xmlns:a16="http://schemas.microsoft.com/office/drawing/2014/main" id="{9006E5F9-87EA-4BFF-AC26-08D7B4E65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110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26" name="Rectangle 60">
              <a:extLst>
                <a:ext uri="{FF2B5EF4-FFF2-40B4-BE49-F238E27FC236}">
                  <a16:creationId xmlns:a16="http://schemas.microsoft.com/office/drawing/2014/main" id="{40F26277-619B-41A3-9D5F-A02E6914E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542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27" name="Rectangle 61">
              <a:extLst>
                <a:ext uri="{FF2B5EF4-FFF2-40B4-BE49-F238E27FC236}">
                  <a16:creationId xmlns:a16="http://schemas.microsoft.com/office/drawing/2014/main" id="{23DB5C85-827B-49AF-BC96-24E7ABDAD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805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28" name="Rectangle 62">
              <a:extLst>
                <a:ext uri="{FF2B5EF4-FFF2-40B4-BE49-F238E27FC236}">
                  <a16:creationId xmlns:a16="http://schemas.microsoft.com/office/drawing/2014/main" id="{847A0A99-2056-4E0E-8A5A-2CBCA33AF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239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29" name="Rectangle 63">
              <a:extLst>
                <a:ext uri="{FF2B5EF4-FFF2-40B4-BE49-F238E27FC236}">
                  <a16:creationId xmlns:a16="http://schemas.microsoft.com/office/drawing/2014/main" id="{5474EE8D-D88A-47FF-9107-09082030E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502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0EC4B1DB-FB22-4303-B2D7-5E60C557A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934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1" name="Rectangle 65">
              <a:extLst>
                <a:ext uri="{FF2B5EF4-FFF2-40B4-BE49-F238E27FC236}">
                  <a16:creationId xmlns:a16="http://schemas.microsoft.com/office/drawing/2014/main" id="{B5127279-9249-47F2-8A42-1F7F68517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3197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4BE3E747-CD2D-4EA9-8A1C-AFC94F640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630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3" name="Rectangle 67">
              <a:extLst>
                <a:ext uri="{FF2B5EF4-FFF2-40B4-BE49-F238E27FC236}">
                  <a16:creationId xmlns:a16="http://schemas.microsoft.com/office/drawing/2014/main" id="{844450CC-44D2-4CFB-9D82-BA80F0CA0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893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4" name="Rectangle 68">
              <a:extLst>
                <a:ext uri="{FF2B5EF4-FFF2-40B4-BE49-F238E27FC236}">
                  <a16:creationId xmlns:a16="http://schemas.microsoft.com/office/drawing/2014/main" id="{56C9C6B8-074B-4807-A953-D5D69AEE2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326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5" name="Rectangle 69">
              <a:extLst>
                <a:ext uri="{FF2B5EF4-FFF2-40B4-BE49-F238E27FC236}">
                  <a16:creationId xmlns:a16="http://schemas.microsoft.com/office/drawing/2014/main" id="{55A940DF-BE4B-4046-BF7D-7BBB8316F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589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6" name="Rectangle 70">
              <a:extLst>
                <a:ext uri="{FF2B5EF4-FFF2-40B4-BE49-F238E27FC236}">
                  <a16:creationId xmlns:a16="http://schemas.microsoft.com/office/drawing/2014/main" id="{79FECFE2-55AB-4195-B4F2-F1831B090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022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7" name="Rectangle 71">
              <a:extLst>
                <a:ext uri="{FF2B5EF4-FFF2-40B4-BE49-F238E27FC236}">
                  <a16:creationId xmlns:a16="http://schemas.microsoft.com/office/drawing/2014/main" id="{F78BF45E-3F1B-4CCF-AB55-6AACA1D79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2285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8" name="Rectangle 72">
              <a:extLst>
                <a:ext uri="{FF2B5EF4-FFF2-40B4-BE49-F238E27FC236}">
                  <a16:creationId xmlns:a16="http://schemas.microsoft.com/office/drawing/2014/main" id="{CEAEA0D2-DAF5-42AD-824D-BF0A0786A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7717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39" name="Rectangle 73">
              <a:extLst>
                <a:ext uri="{FF2B5EF4-FFF2-40B4-BE49-F238E27FC236}">
                  <a16:creationId xmlns:a16="http://schemas.microsoft.com/office/drawing/2014/main" id="{2616B93B-15A3-4A25-B322-A4A334791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1980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0" name="Rectangle 74">
              <a:extLst>
                <a:ext uri="{FF2B5EF4-FFF2-40B4-BE49-F238E27FC236}">
                  <a16:creationId xmlns:a16="http://schemas.microsoft.com/office/drawing/2014/main" id="{26C24972-CC21-4F79-908A-8F7EEF3C3B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7414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1" name="Rectangle 75">
              <a:extLst>
                <a:ext uri="{FF2B5EF4-FFF2-40B4-BE49-F238E27FC236}">
                  <a16:creationId xmlns:a16="http://schemas.microsoft.com/office/drawing/2014/main" id="{FD7C3FD5-0F89-4B6D-AC87-8001A0810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1676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2" name="Rectangle 76">
              <a:extLst>
                <a:ext uri="{FF2B5EF4-FFF2-40B4-BE49-F238E27FC236}">
                  <a16:creationId xmlns:a16="http://schemas.microsoft.com/office/drawing/2014/main" id="{B03C108E-68F6-4221-BC40-C5E3C1904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7109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3" name="Rectangle 77">
              <a:extLst>
                <a:ext uri="{FF2B5EF4-FFF2-40B4-BE49-F238E27FC236}">
                  <a16:creationId xmlns:a16="http://schemas.microsoft.com/office/drawing/2014/main" id="{AEE8C851-520C-4A98-839F-17DEECB4C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1372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4" name="Rectangle 78">
              <a:extLst>
                <a:ext uri="{FF2B5EF4-FFF2-40B4-BE49-F238E27FC236}">
                  <a16:creationId xmlns:a16="http://schemas.microsoft.com/office/drawing/2014/main" id="{64CDD37E-8761-499B-B591-D1B68A0C6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6805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5" name="Rectangle 79">
              <a:extLst>
                <a:ext uri="{FF2B5EF4-FFF2-40B4-BE49-F238E27FC236}">
                  <a16:creationId xmlns:a16="http://schemas.microsoft.com/office/drawing/2014/main" id="{CF1D9CFA-A92A-4012-8DBE-A1AFE416C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1068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6" name="Rectangle 80">
              <a:extLst>
                <a:ext uri="{FF2B5EF4-FFF2-40B4-BE49-F238E27FC236}">
                  <a16:creationId xmlns:a16="http://schemas.microsoft.com/office/drawing/2014/main" id="{5B28FF0B-0B00-4C89-9B32-5FCEE8CF7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501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7" name="Rectangle 81">
              <a:extLst>
                <a:ext uri="{FF2B5EF4-FFF2-40B4-BE49-F238E27FC236}">
                  <a16:creationId xmlns:a16="http://schemas.microsoft.com/office/drawing/2014/main" id="{3F39461F-D7C3-4741-A3BF-B2B81AC1B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0763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8" name="Rectangle 82">
              <a:extLst>
                <a:ext uri="{FF2B5EF4-FFF2-40B4-BE49-F238E27FC236}">
                  <a16:creationId xmlns:a16="http://schemas.microsoft.com/office/drawing/2014/main" id="{B209DBFB-FB6A-41D4-B8FD-371C1627C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6197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49" name="Rectangle 83">
              <a:extLst>
                <a:ext uri="{FF2B5EF4-FFF2-40B4-BE49-F238E27FC236}">
                  <a16:creationId xmlns:a16="http://schemas.microsoft.com/office/drawing/2014/main" id="{9851ABD3-4B24-43E9-8246-B439DE289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0460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50" name="Rectangle 84">
              <a:extLst>
                <a:ext uri="{FF2B5EF4-FFF2-40B4-BE49-F238E27FC236}">
                  <a16:creationId xmlns:a16="http://schemas.microsoft.com/office/drawing/2014/main" id="{C66181AB-B727-41A6-A789-CF6AAB689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5892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</p:grpSp>
      <p:sp>
        <p:nvSpPr>
          <p:cNvPr id="2" name="Date Placeholder 1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18" name="Group 617">
            <a:extLst>
              <a:ext uri="{FF2B5EF4-FFF2-40B4-BE49-F238E27FC236}">
                <a16:creationId xmlns:a16="http://schemas.microsoft.com/office/drawing/2014/main" id="{B5B99429-15CB-4646-807F-6B01F4253B13}"/>
              </a:ext>
            </a:extLst>
          </p:cNvPr>
          <p:cNvGrpSpPr/>
          <p:nvPr userDrawn="1"/>
        </p:nvGrpSpPr>
        <p:grpSpPr>
          <a:xfrm>
            <a:off x="354202" y="5904602"/>
            <a:ext cx="11483595" cy="109990"/>
            <a:chOff x="354110" y="6402442"/>
            <a:chExt cx="11480604" cy="109990"/>
          </a:xfrm>
        </p:grpSpPr>
        <p:sp>
          <p:nvSpPr>
            <p:cNvPr id="619" name="Rectangle 59">
              <a:extLst>
                <a:ext uri="{FF2B5EF4-FFF2-40B4-BE49-F238E27FC236}">
                  <a16:creationId xmlns:a16="http://schemas.microsoft.com/office/drawing/2014/main" id="{624494D0-607C-4971-A357-ED99F45D7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110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0" name="Rectangle 60">
              <a:extLst>
                <a:ext uri="{FF2B5EF4-FFF2-40B4-BE49-F238E27FC236}">
                  <a16:creationId xmlns:a16="http://schemas.microsoft.com/office/drawing/2014/main" id="{22FD15BA-8E62-417D-8392-658E5E86C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542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1" name="Rectangle 61">
              <a:extLst>
                <a:ext uri="{FF2B5EF4-FFF2-40B4-BE49-F238E27FC236}">
                  <a16:creationId xmlns:a16="http://schemas.microsoft.com/office/drawing/2014/main" id="{C665A07F-2AFB-49CF-8EE0-C81377FC2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805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2" name="Rectangle 62">
              <a:extLst>
                <a:ext uri="{FF2B5EF4-FFF2-40B4-BE49-F238E27FC236}">
                  <a16:creationId xmlns:a16="http://schemas.microsoft.com/office/drawing/2014/main" id="{74997C49-7ACC-4BCC-BC8D-58EBD77EE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239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3" name="Rectangle 63">
              <a:extLst>
                <a:ext uri="{FF2B5EF4-FFF2-40B4-BE49-F238E27FC236}">
                  <a16:creationId xmlns:a16="http://schemas.microsoft.com/office/drawing/2014/main" id="{E3CDD2FB-079B-43EA-89D5-5FD9D7644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502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4" name="Rectangle 64">
              <a:extLst>
                <a:ext uri="{FF2B5EF4-FFF2-40B4-BE49-F238E27FC236}">
                  <a16:creationId xmlns:a16="http://schemas.microsoft.com/office/drawing/2014/main" id="{9C1479D9-3647-44C4-99E1-C660E2C8E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934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5" name="Rectangle 65">
              <a:extLst>
                <a:ext uri="{FF2B5EF4-FFF2-40B4-BE49-F238E27FC236}">
                  <a16:creationId xmlns:a16="http://schemas.microsoft.com/office/drawing/2014/main" id="{AA8F3E10-CD9D-49C0-B0AE-24ABBF3BDC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3197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6" name="Rectangle 66">
              <a:extLst>
                <a:ext uri="{FF2B5EF4-FFF2-40B4-BE49-F238E27FC236}">
                  <a16:creationId xmlns:a16="http://schemas.microsoft.com/office/drawing/2014/main" id="{9C3B6F09-A4DD-4A26-B213-51E232054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630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7" name="Rectangle 67">
              <a:extLst>
                <a:ext uri="{FF2B5EF4-FFF2-40B4-BE49-F238E27FC236}">
                  <a16:creationId xmlns:a16="http://schemas.microsoft.com/office/drawing/2014/main" id="{2BA14941-5A2D-4CDB-9C2E-79C930D22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2893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8" name="Rectangle 68">
              <a:extLst>
                <a:ext uri="{FF2B5EF4-FFF2-40B4-BE49-F238E27FC236}">
                  <a16:creationId xmlns:a16="http://schemas.microsoft.com/office/drawing/2014/main" id="{6C5B2E84-85D6-4DD5-88FE-F8495F5E3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326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29" name="Rectangle 69">
              <a:extLst>
                <a:ext uri="{FF2B5EF4-FFF2-40B4-BE49-F238E27FC236}">
                  <a16:creationId xmlns:a16="http://schemas.microsoft.com/office/drawing/2014/main" id="{1987B595-96EB-427F-8E00-533CBBEB5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589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0" name="Rectangle 70">
              <a:extLst>
                <a:ext uri="{FF2B5EF4-FFF2-40B4-BE49-F238E27FC236}">
                  <a16:creationId xmlns:a16="http://schemas.microsoft.com/office/drawing/2014/main" id="{99D33392-C824-498D-AF8A-7AF58A9F3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8022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1" name="Rectangle 71">
              <a:extLst>
                <a:ext uri="{FF2B5EF4-FFF2-40B4-BE49-F238E27FC236}">
                  <a16:creationId xmlns:a16="http://schemas.microsoft.com/office/drawing/2014/main" id="{6D1CAD59-FE6E-48A2-AE71-1BB80553F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2285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2" name="Rectangle 72">
              <a:extLst>
                <a:ext uri="{FF2B5EF4-FFF2-40B4-BE49-F238E27FC236}">
                  <a16:creationId xmlns:a16="http://schemas.microsoft.com/office/drawing/2014/main" id="{BD936CE6-00F6-4CAF-A200-A693710C8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7717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3" name="Rectangle 73">
              <a:extLst>
                <a:ext uri="{FF2B5EF4-FFF2-40B4-BE49-F238E27FC236}">
                  <a16:creationId xmlns:a16="http://schemas.microsoft.com/office/drawing/2014/main" id="{10329E52-6B3F-4897-BFBC-A6C4F2D26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1980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4" name="Rectangle 74">
              <a:extLst>
                <a:ext uri="{FF2B5EF4-FFF2-40B4-BE49-F238E27FC236}">
                  <a16:creationId xmlns:a16="http://schemas.microsoft.com/office/drawing/2014/main" id="{B9A5FD8E-2005-457D-B36F-5BD162CB6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7414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5" name="Rectangle 75">
              <a:extLst>
                <a:ext uri="{FF2B5EF4-FFF2-40B4-BE49-F238E27FC236}">
                  <a16:creationId xmlns:a16="http://schemas.microsoft.com/office/drawing/2014/main" id="{2C1FBF6B-A7C3-4F83-AD53-33D9E848D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1676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6" name="Rectangle 76">
              <a:extLst>
                <a:ext uri="{FF2B5EF4-FFF2-40B4-BE49-F238E27FC236}">
                  <a16:creationId xmlns:a16="http://schemas.microsoft.com/office/drawing/2014/main" id="{964A4B57-1B27-4010-9A9F-F2BCD2530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7109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7" name="Rectangle 77">
              <a:extLst>
                <a:ext uri="{FF2B5EF4-FFF2-40B4-BE49-F238E27FC236}">
                  <a16:creationId xmlns:a16="http://schemas.microsoft.com/office/drawing/2014/main" id="{D961087D-A1D8-48DD-8BD9-550D63557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1372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8" name="Rectangle 78">
              <a:extLst>
                <a:ext uri="{FF2B5EF4-FFF2-40B4-BE49-F238E27FC236}">
                  <a16:creationId xmlns:a16="http://schemas.microsoft.com/office/drawing/2014/main" id="{64FADA1C-663B-4FF6-8D80-B311B8ABC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6805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39" name="Rectangle 79">
              <a:extLst>
                <a:ext uri="{FF2B5EF4-FFF2-40B4-BE49-F238E27FC236}">
                  <a16:creationId xmlns:a16="http://schemas.microsoft.com/office/drawing/2014/main" id="{E96330D1-4BBF-4D0A-B45F-77999C5C7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1068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40" name="Rectangle 80">
              <a:extLst>
                <a:ext uri="{FF2B5EF4-FFF2-40B4-BE49-F238E27FC236}">
                  <a16:creationId xmlns:a16="http://schemas.microsoft.com/office/drawing/2014/main" id="{78AFE672-0739-4A26-8B51-D71BAD6A4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501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41" name="Rectangle 81">
              <a:extLst>
                <a:ext uri="{FF2B5EF4-FFF2-40B4-BE49-F238E27FC236}">
                  <a16:creationId xmlns:a16="http://schemas.microsoft.com/office/drawing/2014/main" id="{AA3E4254-137D-4797-BF52-FAB6866F0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0763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42" name="Rectangle 82">
              <a:extLst>
                <a:ext uri="{FF2B5EF4-FFF2-40B4-BE49-F238E27FC236}">
                  <a16:creationId xmlns:a16="http://schemas.microsoft.com/office/drawing/2014/main" id="{81844ED9-0C33-41B9-8D6C-0C959F9E0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6197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43" name="Rectangle 83">
              <a:extLst>
                <a:ext uri="{FF2B5EF4-FFF2-40B4-BE49-F238E27FC236}">
                  <a16:creationId xmlns:a16="http://schemas.microsoft.com/office/drawing/2014/main" id="{69541354-1FEF-4A05-8852-E0866C024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0460" y="6402442"/>
              <a:ext cx="10999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sp>
          <p:nvSpPr>
            <p:cNvPr id="644" name="Rectangle 84">
              <a:extLst>
                <a:ext uri="{FF2B5EF4-FFF2-40B4-BE49-F238E27FC236}">
                  <a16:creationId xmlns:a16="http://schemas.microsoft.com/office/drawing/2014/main" id="{22323587-A6E2-4D2C-9D71-B6D0B4DAF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5892" y="6402442"/>
              <a:ext cx="108822" cy="109990"/>
            </a:xfrm>
            <a:prstGeom prst="rect">
              <a:avLst/>
            </a:prstGeom>
            <a:solidFill>
              <a:schemeClr val="accent1">
                <a:lumMod val="90000"/>
                <a:lumOff val="10000"/>
                <a:alpha val="2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</p:grpSp>
    </p:spTree>
    <p:extLst>
      <p:ext uri="{BB962C8B-B14F-4D97-AF65-F5344CB8AC3E}">
        <p14:creationId xmlns:p14="http://schemas.microsoft.com/office/powerpoint/2010/main" val="1199799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What we do?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64" name="Rectangle 5">
            <a:extLst>
              <a:ext uri="{FF2B5EF4-FFF2-40B4-BE49-F238E27FC236}">
                <a16:creationId xmlns:a16="http://schemas.microsoft.com/office/drawing/2014/main" id="{1D5D3984-7DC7-4194-AD39-51045112A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326571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5" name="Rectangle 6">
            <a:extLst>
              <a:ext uri="{FF2B5EF4-FFF2-40B4-BE49-F238E27FC236}">
                <a16:creationId xmlns:a16="http://schemas.microsoft.com/office/drawing/2014/main" id="{C4A1AA13-BC36-4E79-B4E8-CBD99F7B0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6" name="Rectangle 7">
            <a:extLst>
              <a:ext uri="{FF2B5EF4-FFF2-40B4-BE49-F238E27FC236}">
                <a16:creationId xmlns:a16="http://schemas.microsoft.com/office/drawing/2014/main" id="{064FA383-421A-4408-B960-0EEA4EA6D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7" name="Rectangle 8">
            <a:extLst>
              <a:ext uri="{FF2B5EF4-FFF2-40B4-BE49-F238E27FC236}">
                <a16:creationId xmlns:a16="http://schemas.microsoft.com/office/drawing/2014/main" id="{A749CDFB-EE99-4334-8923-0D518C5B2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326571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8" name="Rectangle 9">
            <a:extLst>
              <a:ext uri="{FF2B5EF4-FFF2-40B4-BE49-F238E27FC236}">
                <a16:creationId xmlns:a16="http://schemas.microsoft.com/office/drawing/2014/main" id="{6E9A5901-7AB9-4355-8A8C-EDEDF74E0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69" name="Rectangle 10">
            <a:extLst>
              <a:ext uri="{FF2B5EF4-FFF2-40B4-BE49-F238E27FC236}">
                <a16:creationId xmlns:a16="http://schemas.microsoft.com/office/drawing/2014/main" id="{719A89F7-F1DD-434B-B30D-4B32BEFEB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0" name="Rectangle 11">
            <a:extLst>
              <a:ext uri="{FF2B5EF4-FFF2-40B4-BE49-F238E27FC236}">
                <a16:creationId xmlns:a16="http://schemas.microsoft.com/office/drawing/2014/main" id="{E2F34566-8F29-46BF-862B-492CFB9F0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1" name="Rectangle 12">
            <a:extLst>
              <a:ext uri="{FF2B5EF4-FFF2-40B4-BE49-F238E27FC236}">
                <a16:creationId xmlns:a16="http://schemas.microsoft.com/office/drawing/2014/main" id="{13B17D5B-B8E7-479A-9557-1DE1F3355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2" name="Rectangle 13">
            <a:extLst>
              <a:ext uri="{FF2B5EF4-FFF2-40B4-BE49-F238E27FC236}">
                <a16:creationId xmlns:a16="http://schemas.microsoft.com/office/drawing/2014/main" id="{648B9A6E-E46B-4E77-8AFC-175F26F71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3" name="Rectangle 14">
            <a:extLst>
              <a:ext uri="{FF2B5EF4-FFF2-40B4-BE49-F238E27FC236}">
                <a16:creationId xmlns:a16="http://schemas.microsoft.com/office/drawing/2014/main" id="{66ED677A-B450-444C-8C05-6164CEFBB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4" name="Rectangle 15">
            <a:extLst>
              <a:ext uri="{FF2B5EF4-FFF2-40B4-BE49-F238E27FC236}">
                <a16:creationId xmlns:a16="http://schemas.microsoft.com/office/drawing/2014/main" id="{6B37F876-20AD-4B0B-B794-D98057E31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5" name="Rectangle 16">
            <a:extLst>
              <a:ext uri="{FF2B5EF4-FFF2-40B4-BE49-F238E27FC236}">
                <a16:creationId xmlns:a16="http://schemas.microsoft.com/office/drawing/2014/main" id="{9EED317B-A291-4834-AF57-5CB5972CF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6" name="Rectangle 17">
            <a:extLst>
              <a:ext uri="{FF2B5EF4-FFF2-40B4-BE49-F238E27FC236}">
                <a16:creationId xmlns:a16="http://schemas.microsoft.com/office/drawing/2014/main" id="{6F10DAB5-CF53-4900-8A89-3398C203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7" name="Rectangle 18">
            <a:extLst>
              <a:ext uri="{FF2B5EF4-FFF2-40B4-BE49-F238E27FC236}">
                <a16:creationId xmlns:a16="http://schemas.microsoft.com/office/drawing/2014/main" id="{F5888EEF-E323-44C5-9096-B1D8A26B3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8" name="Rectangle 19">
            <a:extLst>
              <a:ext uri="{FF2B5EF4-FFF2-40B4-BE49-F238E27FC236}">
                <a16:creationId xmlns:a16="http://schemas.microsoft.com/office/drawing/2014/main" id="{9825D3DA-CFCD-4B62-AA3E-6B6A3F6A4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79" name="Rectangle 20">
            <a:extLst>
              <a:ext uri="{FF2B5EF4-FFF2-40B4-BE49-F238E27FC236}">
                <a16:creationId xmlns:a16="http://schemas.microsoft.com/office/drawing/2014/main" id="{485F1DFD-B6E0-4E81-9E5D-A16F629BF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0" name="Rectangle 21">
            <a:extLst>
              <a:ext uri="{FF2B5EF4-FFF2-40B4-BE49-F238E27FC236}">
                <a16:creationId xmlns:a16="http://schemas.microsoft.com/office/drawing/2014/main" id="{22C892AF-FE66-492B-8360-9F3902E2D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1" name="Rectangle 22">
            <a:extLst>
              <a:ext uri="{FF2B5EF4-FFF2-40B4-BE49-F238E27FC236}">
                <a16:creationId xmlns:a16="http://schemas.microsoft.com/office/drawing/2014/main" id="{BF8787BC-8DED-4E08-BA9C-0F363C018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2" name="Rectangle 23">
            <a:extLst>
              <a:ext uri="{FF2B5EF4-FFF2-40B4-BE49-F238E27FC236}">
                <a16:creationId xmlns:a16="http://schemas.microsoft.com/office/drawing/2014/main" id="{ECC6E2E7-5D4C-494A-9957-C74873D73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3" name="Rectangle 24">
            <a:extLst>
              <a:ext uri="{FF2B5EF4-FFF2-40B4-BE49-F238E27FC236}">
                <a16:creationId xmlns:a16="http://schemas.microsoft.com/office/drawing/2014/main" id="{619B2CB8-4BD4-49C4-99C7-1EDC4DE98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4" name="Rectangle 25">
            <a:extLst>
              <a:ext uri="{FF2B5EF4-FFF2-40B4-BE49-F238E27FC236}">
                <a16:creationId xmlns:a16="http://schemas.microsoft.com/office/drawing/2014/main" id="{2BD052E5-B9B7-4DDC-921A-0BA5DC53A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5" name="Rectangle 26">
            <a:extLst>
              <a:ext uri="{FF2B5EF4-FFF2-40B4-BE49-F238E27FC236}">
                <a16:creationId xmlns:a16="http://schemas.microsoft.com/office/drawing/2014/main" id="{854CCDB5-6DB3-4877-AAD4-2D60BD904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6" name="Rectangle 27">
            <a:extLst>
              <a:ext uri="{FF2B5EF4-FFF2-40B4-BE49-F238E27FC236}">
                <a16:creationId xmlns:a16="http://schemas.microsoft.com/office/drawing/2014/main" id="{E3701413-7CE4-4A3C-88EA-C6C0B42E4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7" name="Rectangle 28">
            <a:extLst>
              <a:ext uri="{FF2B5EF4-FFF2-40B4-BE49-F238E27FC236}">
                <a16:creationId xmlns:a16="http://schemas.microsoft.com/office/drawing/2014/main" id="{BA36D018-6320-417B-8F9E-55683DDC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8" name="Rectangle 29">
            <a:extLst>
              <a:ext uri="{FF2B5EF4-FFF2-40B4-BE49-F238E27FC236}">
                <a16:creationId xmlns:a16="http://schemas.microsoft.com/office/drawing/2014/main" id="{2B1F5663-A83E-4D95-BDF4-EBB44F3CC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32657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89" name="Rectangle 30">
            <a:extLst>
              <a:ext uri="{FF2B5EF4-FFF2-40B4-BE49-F238E27FC236}">
                <a16:creationId xmlns:a16="http://schemas.microsoft.com/office/drawing/2014/main" id="{462D901F-2505-492E-B20E-7B4077FF6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32657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0" name="Rectangle 32">
            <a:extLst>
              <a:ext uri="{FF2B5EF4-FFF2-40B4-BE49-F238E27FC236}">
                <a16:creationId xmlns:a16="http://schemas.microsoft.com/office/drawing/2014/main" id="{FDEA931C-C5A4-4A39-893A-F9D600DAA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834963"/>
            <a:ext cx="110021" cy="1088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1" name="Rectangle 33">
            <a:extLst>
              <a:ext uri="{FF2B5EF4-FFF2-40B4-BE49-F238E27FC236}">
                <a16:creationId xmlns:a16="http://schemas.microsoft.com/office/drawing/2014/main" id="{53FAB04F-C814-4903-887C-6B8749BF4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2" name="Rectangle 34">
            <a:extLst>
              <a:ext uri="{FF2B5EF4-FFF2-40B4-BE49-F238E27FC236}">
                <a16:creationId xmlns:a16="http://schemas.microsoft.com/office/drawing/2014/main" id="{E80BB6CA-5007-43DC-9106-9AC1FD8F5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834963"/>
            <a:ext cx="110021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3" name="Rectangle 35">
            <a:extLst>
              <a:ext uri="{FF2B5EF4-FFF2-40B4-BE49-F238E27FC236}">
                <a16:creationId xmlns:a16="http://schemas.microsoft.com/office/drawing/2014/main" id="{3E18C2F1-101D-4393-9918-DE77B3379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4" name="Rectangle 36">
            <a:extLst>
              <a:ext uri="{FF2B5EF4-FFF2-40B4-BE49-F238E27FC236}">
                <a16:creationId xmlns:a16="http://schemas.microsoft.com/office/drawing/2014/main" id="{2EA02F2D-5F5D-4284-953F-D92F8BA89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5" name="Rectangle 37">
            <a:extLst>
              <a:ext uri="{FF2B5EF4-FFF2-40B4-BE49-F238E27FC236}">
                <a16:creationId xmlns:a16="http://schemas.microsoft.com/office/drawing/2014/main" id="{B5280DAC-9E73-48E4-A0C0-043ACF981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6" name="Rectangle 38">
            <a:extLst>
              <a:ext uri="{FF2B5EF4-FFF2-40B4-BE49-F238E27FC236}">
                <a16:creationId xmlns:a16="http://schemas.microsoft.com/office/drawing/2014/main" id="{60B1EDB9-9DC9-475A-BEBF-49644F4E1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834963"/>
            <a:ext cx="110021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7" name="Rectangle 39">
            <a:extLst>
              <a:ext uri="{FF2B5EF4-FFF2-40B4-BE49-F238E27FC236}">
                <a16:creationId xmlns:a16="http://schemas.microsoft.com/office/drawing/2014/main" id="{820A7A5C-FCE4-4A98-ABAF-F0127EC77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8" name="Rectangle 40">
            <a:extLst>
              <a:ext uri="{FF2B5EF4-FFF2-40B4-BE49-F238E27FC236}">
                <a16:creationId xmlns:a16="http://schemas.microsoft.com/office/drawing/2014/main" id="{7A431B81-7C7C-42A1-8E97-0E59A743E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399" name="Rectangle 41">
            <a:extLst>
              <a:ext uri="{FF2B5EF4-FFF2-40B4-BE49-F238E27FC236}">
                <a16:creationId xmlns:a16="http://schemas.microsoft.com/office/drawing/2014/main" id="{F7C18536-4714-447C-B2CD-5CCE34FE6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0" name="Rectangle 42">
            <a:extLst>
              <a:ext uri="{FF2B5EF4-FFF2-40B4-BE49-F238E27FC236}">
                <a16:creationId xmlns:a16="http://schemas.microsoft.com/office/drawing/2014/main" id="{A5220EB9-CFCA-4E11-B625-CBA6910ED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1" name="Rectangle 43">
            <a:extLst>
              <a:ext uri="{FF2B5EF4-FFF2-40B4-BE49-F238E27FC236}">
                <a16:creationId xmlns:a16="http://schemas.microsoft.com/office/drawing/2014/main" id="{C9AB4232-42B9-4172-8F6B-0CCF9E84F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2" name="Rectangle 44">
            <a:extLst>
              <a:ext uri="{FF2B5EF4-FFF2-40B4-BE49-F238E27FC236}">
                <a16:creationId xmlns:a16="http://schemas.microsoft.com/office/drawing/2014/main" id="{77D0A2B3-F2AF-45C0-BC1A-629B0AF4C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3" name="Rectangle 45">
            <a:extLst>
              <a:ext uri="{FF2B5EF4-FFF2-40B4-BE49-F238E27FC236}">
                <a16:creationId xmlns:a16="http://schemas.microsoft.com/office/drawing/2014/main" id="{C2A2BCF5-ACB6-4194-9DE7-BE45865F0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4" name="Rectangle 46">
            <a:extLst>
              <a:ext uri="{FF2B5EF4-FFF2-40B4-BE49-F238E27FC236}">
                <a16:creationId xmlns:a16="http://schemas.microsoft.com/office/drawing/2014/main" id="{E5AE97FB-206B-4E16-BB3C-161246A67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5" name="Rectangle 47">
            <a:extLst>
              <a:ext uri="{FF2B5EF4-FFF2-40B4-BE49-F238E27FC236}">
                <a16:creationId xmlns:a16="http://schemas.microsoft.com/office/drawing/2014/main" id="{E2148554-6A62-41A8-B70A-3265589BB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6" name="Rectangle 48">
            <a:extLst>
              <a:ext uri="{FF2B5EF4-FFF2-40B4-BE49-F238E27FC236}">
                <a16:creationId xmlns:a16="http://schemas.microsoft.com/office/drawing/2014/main" id="{1F2DBB84-56F7-4574-B1C3-59A49824B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7" name="Rectangle 49">
            <a:extLst>
              <a:ext uri="{FF2B5EF4-FFF2-40B4-BE49-F238E27FC236}">
                <a16:creationId xmlns:a16="http://schemas.microsoft.com/office/drawing/2014/main" id="{3803743A-8621-4AD5-9BEE-D1FBC8D62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8" name="Rectangle 50">
            <a:extLst>
              <a:ext uri="{FF2B5EF4-FFF2-40B4-BE49-F238E27FC236}">
                <a16:creationId xmlns:a16="http://schemas.microsoft.com/office/drawing/2014/main" id="{2940D20D-CE5D-4F7F-87D5-4081213E1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09" name="Rectangle 51">
            <a:extLst>
              <a:ext uri="{FF2B5EF4-FFF2-40B4-BE49-F238E27FC236}">
                <a16:creationId xmlns:a16="http://schemas.microsoft.com/office/drawing/2014/main" id="{F24365F1-8EF6-4443-AB20-203041B14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0" name="Rectangle 52">
            <a:extLst>
              <a:ext uri="{FF2B5EF4-FFF2-40B4-BE49-F238E27FC236}">
                <a16:creationId xmlns:a16="http://schemas.microsoft.com/office/drawing/2014/main" id="{43BD6223-42F5-4EA4-BED3-40CDDED81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1" name="Rectangle 53">
            <a:extLst>
              <a:ext uri="{FF2B5EF4-FFF2-40B4-BE49-F238E27FC236}">
                <a16:creationId xmlns:a16="http://schemas.microsoft.com/office/drawing/2014/main" id="{C44C46DF-3231-4732-836F-60E5D9F31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2" name="Rectangle 54">
            <a:extLst>
              <a:ext uri="{FF2B5EF4-FFF2-40B4-BE49-F238E27FC236}">
                <a16:creationId xmlns:a16="http://schemas.microsoft.com/office/drawing/2014/main" id="{19478349-0B6B-45A3-A8D0-F9FFADAB4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3" name="Rectangle 55">
            <a:extLst>
              <a:ext uri="{FF2B5EF4-FFF2-40B4-BE49-F238E27FC236}">
                <a16:creationId xmlns:a16="http://schemas.microsoft.com/office/drawing/2014/main" id="{AECC5927-A5DD-4BD3-91EB-7B58FC036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4" name="Rectangle 56">
            <a:extLst>
              <a:ext uri="{FF2B5EF4-FFF2-40B4-BE49-F238E27FC236}">
                <a16:creationId xmlns:a16="http://schemas.microsoft.com/office/drawing/2014/main" id="{2592B56B-0EE5-44E3-8D4E-C331547A4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834963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5" name="Rectangle 57">
            <a:extLst>
              <a:ext uri="{FF2B5EF4-FFF2-40B4-BE49-F238E27FC236}">
                <a16:creationId xmlns:a16="http://schemas.microsoft.com/office/drawing/2014/main" id="{E5B2E8AF-A971-4061-B059-E39A6A858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834963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6" name="Rectangle 59">
            <a:extLst>
              <a:ext uri="{FF2B5EF4-FFF2-40B4-BE49-F238E27FC236}">
                <a16:creationId xmlns:a16="http://schemas.microsoft.com/office/drawing/2014/main" id="{63258960-6D1D-4D67-AFE7-6C7417FA7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1342187"/>
            <a:ext cx="110021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7" name="Rectangle 60">
            <a:extLst>
              <a:ext uri="{FF2B5EF4-FFF2-40B4-BE49-F238E27FC236}">
                <a16:creationId xmlns:a16="http://schemas.microsoft.com/office/drawing/2014/main" id="{CF3B53C2-CA07-4D06-8438-0D7F9828A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1342187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8" name="Rectangle 61">
            <a:extLst>
              <a:ext uri="{FF2B5EF4-FFF2-40B4-BE49-F238E27FC236}">
                <a16:creationId xmlns:a16="http://schemas.microsoft.com/office/drawing/2014/main" id="{D0868746-D1A0-47AC-9F34-0192B3B37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19" name="Rectangle 62">
            <a:extLst>
              <a:ext uri="{FF2B5EF4-FFF2-40B4-BE49-F238E27FC236}">
                <a16:creationId xmlns:a16="http://schemas.microsoft.com/office/drawing/2014/main" id="{009DD5A6-ADDF-48C9-BC16-9426AEC40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1342187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0" name="Rectangle 63">
            <a:extLst>
              <a:ext uri="{FF2B5EF4-FFF2-40B4-BE49-F238E27FC236}">
                <a16:creationId xmlns:a16="http://schemas.microsoft.com/office/drawing/2014/main" id="{2285F7C8-078E-440F-95B4-A367E03BE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1" name="Rectangle 64">
            <a:extLst>
              <a:ext uri="{FF2B5EF4-FFF2-40B4-BE49-F238E27FC236}">
                <a16:creationId xmlns:a16="http://schemas.microsoft.com/office/drawing/2014/main" id="{26CCF678-B825-4A9D-AF59-68723A333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2" name="Rectangle 65">
            <a:extLst>
              <a:ext uri="{FF2B5EF4-FFF2-40B4-BE49-F238E27FC236}">
                <a16:creationId xmlns:a16="http://schemas.microsoft.com/office/drawing/2014/main" id="{ECE3A29D-36C2-447D-BAC8-F721C873D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3" name="Rectangle 66">
            <a:extLst>
              <a:ext uri="{FF2B5EF4-FFF2-40B4-BE49-F238E27FC236}">
                <a16:creationId xmlns:a16="http://schemas.microsoft.com/office/drawing/2014/main" id="{3EAFBB34-6EA0-4152-8AD7-5299E7456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4" name="Rectangle 67">
            <a:extLst>
              <a:ext uri="{FF2B5EF4-FFF2-40B4-BE49-F238E27FC236}">
                <a16:creationId xmlns:a16="http://schemas.microsoft.com/office/drawing/2014/main" id="{2F86D70C-2640-4E78-9AC8-499F31B08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5" name="Rectangle 68">
            <a:extLst>
              <a:ext uri="{FF2B5EF4-FFF2-40B4-BE49-F238E27FC236}">
                <a16:creationId xmlns:a16="http://schemas.microsoft.com/office/drawing/2014/main" id="{A275C0EA-73CC-4699-B3C9-4A3708797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5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6" name="Rectangle 69">
            <a:extLst>
              <a:ext uri="{FF2B5EF4-FFF2-40B4-BE49-F238E27FC236}">
                <a16:creationId xmlns:a16="http://schemas.microsoft.com/office/drawing/2014/main" id="{F86BBF02-3C76-4314-A0E0-F7356FA34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6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7" name="Rectangle 70">
            <a:extLst>
              <a:ext uri="{FF2B5EF4-FFF2-40B4-BE49-F238E27FC236}">
                <a16:creationId xmlns:a16="http://schemas.microsoft.com/office/drawing/2014/main" id="{F2323DB0-CBBB-4827-9FCF-88B352492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8" name="Rectangle 71">
            <a:extLst>
              <a:ext uri="{FF2B5EF4-FFF2-40B4-BE49-F238E27FC236}">
                <a16:creationId xmlns:a16="http://schemas.microsoft.com/office/drawing/2014/main" id="{6C55D080-856F-44CE-A0EC-C7625E2A2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29" name="Rectangle 72">
            <a:extLst>
              <a:ext uri="{FF2B5EF4-FFF2-40B4-BE49-F238E27FC236}">
                <a16:creationId xmlns:a16="http://schemas.microsoft.com/office/drawing/2014/main" id="{8BF6FDB3-DFE2-48BE-8E96-9C26D4FD9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0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0" name="Rectangle 73">
            <a:extLst>
              <a:ext uri="{FF2B5EF4-FFF2-40B4-BE49-F238E27FC236}">
                <a16:creationId xmlns:a16="http://schemas.microsoft.com/office/drawing/2014/main" id="{D430B815-9711-421A-B4EE-DC1E51BD0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1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1" name="Rectangle 74">
            <a:extLst>
              <a:ext uri="{FF2B5EF4-FFF2-40B4-BE49-F238E27FC236}">
                <a16:creationId xmlns:a16="http://schemas.microsoft.com/office/drawing/2014/main" id="{B8A5CB15-B1A9-4CE5-AD04-579255B67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2" name="Rectangle 75">
            <a:extLst>
              <a:ext uri="{FF2B5EF4-FFF2-40B4-BE49-F238E27FC236}">
                <a16:creationId xmlns:a16="http://schemas.microsoft.com/office/drawing/2014/main" id="{6F6AC38A-D3A1-44B2-8398-DA1775028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3" name="Rectangle 76">
            <a:extLst>
              <a:ext uri="{FF2B5EF4-FFF2-40B4-BE49-F238E27FC236}">
                <a16:creationId xmlns:a16="http://schemas.microsoft.com/office/drawing/2014/main" id="{6A4C12CD-07BF-46EB-AC44-6B119866C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6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4" name="Rectangle 77">
            <a:extLst>
              <a:ext uri="{FF2B5EF4-FFF2-40B4-BE49-F238E27FC236}">
                <a16:creationId xmlns:a16="http://schemas.microsoft.com/office/drawing/2014/main" id="{5C4A1230-B968-451A-B024-8739FD0C1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7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5" name="Rectangle 78">
            <a:extLst>
              <a:ext uri="{FF2B5EF4-FFF2-40B4-BE49-F238E27FC236}">
                <a16:creationId xmlns:a16="http://schemas.microsoft.com/office/drawing/2014/main" id="{D75AC3CE-9734-481C-9D3F-2AF13116E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6" name="Rectangle 79">
            <a:extLst>
              <a:ext uri="{FF2B5EF4-FFF2-40B4-BE49-F238E27FC236}">
                <a16:creationId xmlns:a16="http://schemas.microsoft.com/office/drawing/2014/main" id="{69A12AE9-4D1E-4F86-ABCC-DC9AA3068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7" name="Rectangle 80">
            <a:extLst>
              <a:ext uri="{FF2B5EF4-FFF2-40B4-BE49-F238E27FC236}">
                <a16:creationId xmlns:a16="http://schemas.microsoft.com/office/drawing/2014/main" id="{30C6E2D2-A01B-4BF9-9EAF-4F62A9AF7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8" name="Rectangle 81">
            <a:extLst>
              <a:ext uri="{FF2B5EF4-FFF2-40B4-BE49-F238E27FC236}">
                <a16:creationId xmlns:a16="http://schemas.microsoft.com/office/drawing/2014/main" id="{C9F10DE1-A75B-4DA6-AACE-23581D8E6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39" name="Rectangle 82">
            <a:extLst>
              <a:ext uri="{FF2B5EF4-FFF2-40B4-BE49-F238E27FC236}">
                <a16:creationId xmlns:a16="http://schemas.microsoft.com/office/drawing/2014/main" id="{0A775802-DD96-46A9-9F60-3C0D0736E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0" name="Rectangle 83">
            <a:extLst>
              <a:ext uri="{FF2B5EF4-FFF2-40B4-BE49-F238E27FC236}">
                <a16:creationId xmlns:a16="http://schemas.microsoft.com/office/drawing/2014/main" id="{D665EA6F-14AA-4648-AB60-F7117F98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13421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1" name="Rectangle 84">
            <a:extLst>
              <a:ext uri="{FF2B5EF4-FFF2-40B4-BE49-F238E27FC236}">
                <a16:creationId xmlns:a16="http://schemas.microsoft.com/office/drawing/2014/main" id="{ACB843B8-638E-4047-9D91-8223083C0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13421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2" name="Rectangle 86">
            <a:extLst>
              <a:ext uri="{FF2B5EF4-FFF2-40B4-BE49-F238E27FC236}">
                <a16:creationId xmlns:a16="http://schemas.microsoft.com/office/drawing/2014/main" id="{B7163B2C-02BA-42E9-BFC1-6A12FD59E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1850579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3" name="Rectangle 87">
            <a:extLst>
              <a:ext uri="{FF2B5EF4-FFF2-40B4-BE49-F238E27FC236}">
                <a16:creationId xmlns:a16="http://schemas.microsoft.com/office/drawing/2014/main" id="{0B2288ED-33E4-4DE9-A750-24B68416F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18505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4" name="Rectangle 88">
            <a:extLst>
              <a:ext uri="{FF2B5EF4-FFF2-40B4-BE49-F238E27FC236}">
                <a16:creationId xmlns:a16="http://schemas.microsoft.com/office/drawing/2014/main" id="{69096790-3EDA-447C-B893-B58EB2311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1850579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5" name="Rectangle 89">
            <a:extLst>
              <a:ext uri="{FF2B5EF4-FFF2-40B4-BE49-F238E27FC236}">
                <a16:creationId xmlns:a16="http://schemas.microsoft.com/office/drawing/2014/main" id="{CE854A02-0132-4C04-ADC5-9E062CF23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1850579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6" name="Rectangle 90">
            <a:extLst>
              <a:ext uri="{FF2B5EF4-FFF2-40B4-BE49-F238E27FC236}">
                <a16:creationId xmlns:a16="http://schemas.microsoft.com/office/drawing/2014/main" id="{E95D99AF-99D5-475B-AE63-90F7E8CC6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18505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7" name="Rectangle 91">
            <a:extLst>
              <a:ext uri="{FF2B5EF4-FFF2-40B4-BE49-F238E27FC236}">
                <a16:creationId xmlns:a16="http://schemas.microsoft.com/office/drawing/2014/main" id="{A34BE509-D4BA-40A3-A4CD-3DF07B9E1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18505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8" name="Rectangle 92">
            <a:extLst>
              <a:ext uri="{FF2B5EF4-FFF2-40B4-BE49-F238E27FC236}">
                <a16:creationId xmlns:a16="http://schemas.microsoft.com/office/drawing/2014/main" id="{A37FB970-0E25-4676-BC34-1A82728AF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18505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49" name="Rectangle 105">
            <a:extLst>
              <a:ext uri="{FF2B5EF4-FFF2-40B4-BE49-F238E27FC236}">
                <a16:creationId xmlns:a16="http://schemas.microsoft.com/office/drawing/2014/main" id="{970F9FCF-AA68-4E8F-8EA5-AAC4C5810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18505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0" name="Rectangle 106">
            <a:extLst>
              <a:ext uri="{FF2B5EF4-FFF2-40B4-BE49-F238E27FC236}">
                <a16:creationId xmlns:a16="http://schemas.microsoft.com/office/drawing/2014/main" id="{9D296959-779A-4776-ABF7-2FF2A73C8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18505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1" name="Rectangle 107">
            <a:extLst>
              <a:ext uri="{FF2B5EF4-FFF2-40B4-BE49-F238E27FC236}">
                <a16:creationId xmlns:a16="http://schemas.microsoft.com/office/drawing/2014/main" id="{59855A4C-2548-423F-B57F-42922BC9B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18505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2" name="Rectangle 108">
            <a:extLst>
              <a:ext uri="{FF2B5EF4-FFF2-40B4-BE49-F238E27FC236}">
                <a16:creationId xmlns:a16="http://schemas.microsoft.com/office/drawing/2014/main" id="{54509127-BDD5-48E1-BE65-947CAC6B0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18505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3" name="Rectangle 109">
            <a:extLst>
              <a:ext uri="{FF2B5EF4-FFF2-40B4-BE49-F238E27FC236}">
                <a16:creationId xmlns:a16="http://schemas.microsoft.com/office/drawing/2014/main" id="{58C13B87-F971-4720-889B-EE6DE93E6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18505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4" name="Rectangle 110">
            <a:extLst>
              <a:ext uri="{FF2B5EF4-FFF2-40B4-BE49-F238E27FC236}">
                <a16:creationId xmlns:a16="http://schemas.microsoft.com/office/drawing/2014/main" id="{681AD0E1-0BA7-4208-8DF7-EAB9E75AE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18505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5" name="Rectangle 111">
            <a:extLst>
              <a:ext uri="{FF2B5EF4-FFF2-40B4-BE49-F238E27FC236}">
                <a16:creationId xmlns:a16="http://schemas.microsoft.com/office/drawing/2014/main" id="{FCBB3D30-B78E-44FC-8174-C95F9A164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18505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6" name="Rectangle 113">
            <a:extLst>
              <a:ext uri="{FF2B5EF4-FFF2-40B4-BE49-F238E27FC236}">
                <a16:creationId xmlns:a16="http://schemas.microsoft.com/office/drawing/2014/main" id="{699FABD8-D290-42AB-87FC-C9A58ADC7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23589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7" name="Rectangle 114">
            <a:extLst>
              <a:ext uri="{FF2B5EF4-FFF2-40B4-BE49-F238E27FC236}">
                <a16:creationId xmlns:a16="http://schemas.microsoft.com/office/drawing/2014/main" id="{0B4D148D-F129-4DB7-88C2-471CB37E2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8" name="Rectangle 115">
            <a:extLst>
              <a:ext uri="{FF2B5EF4-FFF2-40B4-BE49-F238E27FC236}">
                <a16:creationId xmlns:a16="http://schemas.microsoft.com/office/drawing/2014/main" id="{6DF2FDEE-C085-4999-B8E9-1B5D1D8FD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2358971"/>
            <a:ext cx="110021" cy="1088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59" name="Rectangle 116">
            <a:extLst>
              <a:ext uri="{FF2B5EF4-FFF2-40B4-BE49-F238E27FC236}">
                <a16:creationId xmlns:a16="http://schemas.microsoft.com/office/drawing/2014/main" id="{2F001154-22EC-4762-9895-75CD714E3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0" name="Rectangle 117">
            <a:extLst>
              <a:ext uri="{FF2B5EF4-FFF2-40B4-BE49-F238E27FC236}">
                <a16:creationId xmlns:a16="http://schemas.microsoft.com/office/drawing/2014/main" id="{8CB1148A-8A8E-4217-B7AD-E1D5D2B0D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2358971"/>
            <a:ext cx="110021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1" name="Rectangle 118">
            <a:extLst>
              <a:ext uri="{FF2B5EF4-FFF2-40B4-BE49-F238E27FC236}">
                <a16:creationId xmlns:a16="http://schemas.microsoft.com/office/drawing/2014/main" id="{20FE1950-CE5A-4D2F-96A0-94186638C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2" name="Rectangle 119">
            <a:extLst>
              <a:ext uri="{FF2B5EF4-FFF2-40B4-BE49-F238E27FC236}">
                <a16:creationId xmlns:a16="http://schemas.microsoft.com/office/drawing/2014/main" id="{83A14354-B3F5-4073-AA5C-F099A82F6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23589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3" name="Rectangle 132">
            <a:extLst>
              <a:ext uri="{FF2B5EF4-FFF2-40B4-BE49-F238E27FC236}">
                <a16:creationId xmlns:a16="http://schemas.microsoft.com/office/drawing/2014/main" id="{76AA0892-AC62-4F6F-833D-458C99E02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4" name="Rectangle 133">
            <a:extLst>
              <a:ext uri="{FF2B5EF4-FFF2-40B4-BE49-F238E27FC236}">
                <a16:creationId xmlns:a16="http://schemas.microsoft.com/office/drawing/2014/main" id="{A9C2DB91-40AA-4597-9B38-C5864CB8F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23589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5" name="Rectangle 134">
            <a:extLst>
              <a:ext uri="{FF2B5EF4-FFF2-40B4-BE49-F238E27FC236}">
                <a16:creationId xmlns:a16="http://schemas.microsoft.com/office/drawing/2014/main" id="{4C7BF4BD-0F20-4B33-94A1-72CA3EDF2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6" name="Rectangle 135">
            <a:extLst>
              <a:ext uri="{FF2B5EF4-FFF2-40B4-BE49-F238E27FC236}">
                <a16:creationId xmlns:a16="http://schemas.microsoft.com/office/drawing/2014/main" id="{06A886E0-5EF6-4EF7-A054-B2E0B10BC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23589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7" name="Rectangle 136">
            <a:extLst>
              <a:ext uri="{FF2B5EF4-FFF2-40B4-BE49-F238E27FC236}">
                <a16:creationId xmlns:a16="http://schemas.microsoft.com/office/drawing/2014/main" id="{15585719-9169-4D98-80F3-2CB8A58F3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8" name="Rectangle 137">
            <a:extLst>
              <a:ext uri="{FF2B5EF4-FFF2-40B4-BE49-F238E27FC236}">
                <a16:creationId xmlns:a16="http://schemas.microsoft.com/office/drawing/2014/main" id="{1528ECA1-B6B5-4F12-B518-F98298404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23589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69" name="Rectangle 138">
            <a:extLst>
              <a:ext uri="{FF2B5EF4-FFF2-40B4-BE49-F238E27FC236}">
                <a16:creationId xmlns:a16="http://schemas.microsoft.com/office/drawing/2014/main" id="{A5E04FCD-9144-4125-B905-01BA90E87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23589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0" name="Rectangle 140">
            <a:extLst>
              <a:ext uri="{FF2B5EF4-FFF2-40B4-BE49-F238E27FC236}">
                <a16:creationId xmlns:a16="http://schemas.microsoft.com/office/drawing/2014/main" id="{A3A97D31-5EE8-448D-8A5F-2BFCFB9E7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2866195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1" name="Rectangle 141">
            <a:extLst>
              <a:ext uri="{FF2B5EF4-FFF2-40B4-BE49-F238E27FC236}">
                <a16:creationId xmlns:a16="http://schemas.microsoft.com/office/drawing/2014/main" id="{D5A6A0D9-0DCB-4C02-B821-ECBB42E71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2866195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2" name="Rectangle 142">
            <a:extLst>
              <a:ext uri="{FF2B5EF4-FFF2-40B4-BE49-F238E27FC236}">
                <a16:creationId xmlns:a16="http://schemas.microsoft.com/office/drawing/2014/main" id="{E4CFE5B5-7797-4C7B-B3D9-787A3D923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28661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3" name="Rectangle 143">
            <a:extLst>
              <a:ext uri="{FF2B5EF4-FFF2-40B4-BE49-F238E27FC236}">
                <a16:creationId xmlns:a16="http://schemas.microsoft.com/office/drawing/2014/main" id="{16868543-F08E-4EF2-A138-A5D60AD4C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28661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4" name="Rectangle 144">
            <a:extLst>
              <a:ext uri="{FF2B5EF4-FFF2-40B4-BE49-F238E27FC236}">
                <a16:creationId xmlns:a16="http://schemas.microsoft.com/office/drawing/2014/main" id="{7AA615AC-F660-426D-A925-78A832B1F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28661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5" name="Rectangle 145">
            <a:extLst>
              <a:ext uri="{FF2B5EF4-FFF2-40B4-BE49-F238E27FC236}">
                <a16:creationId xmlns:a16="http://schemas.microsoft.com/office/drawing/2014/main" id="{DA02DEE7-518D-4550-A98E-419A429F2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28661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6" name="Rectangle 146">
            <a:extLst>
              <a:ext uri="{FF2B5EF4-FFF2-40B4-BE49-F238E27FC236}">
                <a16:creationId xmlns:a16="http://schemas.microsoft.com/office/drawing/2014/main" id="{CF13D66E-ABF4-4967-B8B3-F517D9B3C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28661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7" name="Rectangle 159">
            <a:extLst>
              <a:ext uri="{FF2B5EF4-FFF2-40B4-BE49-F238E27FC236}">
                <a16:creationId xmlns:a16="http://schemas.microsoft.com/office/drawing/2014/main" id="{7B7E4AC4-5592-4DE6-AD9F-62E8E5E7C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28661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8" name="Rectangle 160">
            <a:extLst>
              <a:ext uri="{FF2B5EF4-FFF2-40B4-BE49-F238E27FC236}">
                <a16:creationId xmlns:a16="http://schemas.microsoft.com/office/drawing/2014/main" id="{64C2F106-22BF-42DB-B523-838D7919E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28661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79" name="Rectangle 161">
            <a:extLst>
              <a:ext uri="{FF2B5EF4-FFF2-40B4-BE49-F238E27FC236}">
                <a16:creationId xmlns:a16="http://schemas.microsoft.com/office/drawing/2014/main" id="{476760DC-3414-46D3-8ED3-E5757424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28661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0" name="Rectangle 162">
            <a:extLst>
              <a:ext uri="{FF2B5EF4-FFF2-40B4-BE49-F238E27FC236}">
                <a16:creationId xmlns:a16="http://schemas.microsoft.com/office/drawing/2014/main" id="{35BC5B5E-6559-46F0-8351-DB26B2068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28661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1" name="Rectangle 163">
            <a:extLst>
              <a:ext uri="{FF2B5EF4-FFF2-40B4-BE49-F238E27FC236}">
                <a16:creationId xmlns:a16="http://schemas.microsoft.com/office/drawing/2014/main" id="{524E5712-0FF8-47E1-B2AE-812F34F65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28661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2" name="Rectangle 164">
            <a:extLst>
              <a:ext uri="{FF2B5EF4-FFF2-40B4-BE49-F238E27FC236}">
                <a16:creationId xmlns:a16="http://schemas.microsoft.com/office/drawing/2014/main" id="{617C8CE6-515E-494D-A867-E140F467B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28661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3" name="Rectangle 165">
            <a:extLst>
              <a:ext uri="{FF2B5EF4-FFF2-40B4-BE49-F238E27FC236}">
                <a16:creationId xmlns:a16="http://schemas.microsoft.com/office/drawing/2014/main" id="{D8599EDD-A959-45FB-8FD2-64277464E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28661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4" name="Rectangle 167">
            <a:extLst>
              <a:ext uri="{FF2B5EF4-FFF2-40B4-BE49-F238E27FC236}">
                <a16:creationId xmlns:a16="http://schemas.microsoft.com/office/drawing/2014/main" id="{0603D8C1-859C-43D4-B068-9EB9FBCE2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5" name="Rectangle 168">
            <a:extLst>
              <a:ext uri="{FF2B5EF4-FFF2-40B4-BE49-F238E27FC236}">
                <a16:creationId xmlns:a16="http://schemas.microsoft.com/office/drawing/2014/main" id="{B93977AF-46E4-45C2-8A01-209FA245E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33745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6" name="Rectangle 169">
            <a:extLst>
              <a:ext uri="{FF2B5EF4-FFF2-40B4-BE49-F238E27FC236}">
                <a16:creationId xmlns:a16="http://schemas.microsoft.com/office/drawing/2014/main" id="{50A4256E-5C7A-4A2F-AB2B-C8EFA8529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7" name="Rectangle 170">
            <a:extLst>
              <a:ext uri="{FF2B5EF4-FFF2-40B4-BE49-F238E27FC236}">
                <a16:creationId xmlns:a16="http://schemas.microsoft.com/office/drawing/2014/main" id="{59DD1AC1-2925-4164-9326-E23F394AF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33745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8" name="Rectangle 171">
            <a:extLst>
              <a:ext uri="{FF2B5EF4-FFF2-40B4-BE49-F238E27FC236}">
                <a16:creationId xmlns:a16="http://schemas.microsoft.com/office/drawing/2014/main" id="{D9BD2BBC-9899-4590-8E1D-9C58972E5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89" name="Rectangle 172">
            <a:extLst>
              <a:ext uri="{FF2B5EF4-FFF2-40B4-BE49-F238E27FC236}">
                <a16:creationId xmlns:a16="http://schemas.microsoft.com/office/drawing/2014/main" id="{A93CAC56-6630-4410-BA23-589CFEF93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33745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0" name="Rectangle 173">
            <a:extLst>
              <a:ext uri="{FF2B5EF4-FFF2-40B4-BE49-F238E27FC236}">
                <a16:creationId xmlns:a16="http://schemas.microsoft.com/office/drawing/2014/main" id="{721D7B09-2669-42D7-A71A-2581A0113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1" name="Rectangle 186">
            <a:extLst>
              <a:ext uri="{FF2B5EF4-FFF2-40B4-BE49-F238E27FC236}">
                <a16:creationId xmlns:a16="http://schemas.microsoft.com/office/drawing/2014/main" id="{A024ED31-769A-4A0C-A18B-E09709B47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33745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2" name="Rectangle 187">
            <a:extLst>
              <a:ext uri="{FF2B5EF4-FFF2-40B4-BE49-F238E27FC236}">
                <a16:creationId xmlns:a16="http://schemas.microsoft.com/office/drawing/2014/main" id="{5D25C9B2-51EB-439E-B42C-8439DBE38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3" name="Rectangle 188">
            <a:extLst>
              <a:ext uri="{FF2B5EF4-FFF2-40B4-BE49-F238E27FC236}">
                <a16:creationId xmlns:a16="http://schemas.microsoft.com/office/drawing/2014/main" id="{CB51A720-AF45-41F9-BAA4-2D2D9B1A8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2" y="33745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4" name="Rectangle 189">
            <a:extLst>
              <a:ext uri="{FF2B5EF4-FFF2-40B4-BE49-F238E27FC236}">
                <a16:creationId xmlns:a16="http://schemas.microsoft.com/office/drawing/2014/main" id="{C79495A3-835C-4974-A319-4B7063E8D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2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5" name="Rectangle 190">
            <a:extLst>
              <a:ext uri="{FF2B5EF4-FFF2-40B4-BE49-F238E27FC236}">
                <a16:creationId xmlns:a16="http://schemas.microsoft.com/office/drawing/2014/main" id="{A635A506-51C2-4991-9EE9-6D4F58B2A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33745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6" name="Rectangle 191">
            <a:extLst>
              <a:ext uri="{FF2B5EF4-FFF2-40B4-BE49-F238E27FC236}">
                <a16:creationId xmlns:a16="http://schemas.microsoft.com/office/drawing/2014/main" id="{08D7A92B-AB5F-4B0A-887C-7D9EBE4B1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33745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7" name="Rectangle 192">
            <a:extLst>
              <a:ext uri="{FF2B5EF4-FFF2-40B4-BE49-F238E27FC236}">
                <a16:creationId xmlns:a16="http://schemas.microsoft.com/office/drawing/2014/main" id="{35958760-CFAF-4281-9A3D-2676F1188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7" y="3374587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8" name="Rectangle 194">
            <a:extLst>
              <a:ext uri="{FF2B5EF4-FFF2-40B4-BE49-F238E27FC236}">
                <a16:creationId xmlns:a16="http://schemas.microsoft.com/office/drawing/2014/main" id="{92029F51-881A-43F7-9AA5-93A2ED11C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38829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499" name="Rectangle 195">
            <a:extLst>
              <a:ext uri="{FF2B5EF4-FFF2-40B4-BE49-F238E27FC236}">
                <a16:creationId xmlns:a16="http://schemas.microsoft.com/office/drawing/2014/main" id="{42A3ED3D-6F9D-4F03-B4CA-936ED0F20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3" y="3882979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0" name="Rectangle 196">
            <a:extLst>
              <a:ext uri="{FF2B5EF4-FFF2-40B4-BE49-F238E27FC236}">
                <a16:creationId xmlns:a16="http://schemas.microsoft.com/office/drawing/2014/main" id="{AC2A2B9C-988E-4A8C-8FAE-5034533F2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4" y="38829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1" name="Rectangle 197">
            <a:extLst>
              <a:ext uri="{FF2B5EF4-FFF2-40B4-BE49-F238E27FC236}">
                <a16:creationId xmlns:a16="http://schemas.microsoft.com/office/drawing/2014/main" id="{E2C4B438-1F77-4FA1-8C82-F295DAA97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38829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2" name="Rectangle 198">
            <a:extLst>
              <a:ext uri="{FF2B5EF4-FFF2-40B4-BE49-F238E27FC236}">
                <a16:creationId xmlns:a16="http://schemas.microsoft.com/office/drawing/2014/main" id="{79DC185F-3902-41A7-806F-A84ACBB11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38829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3" name="Rectangle 199">
            <a:extLst>
              <a:ext uri="{FF2B5EF4-FFF2-40B4-BE49-F238E27FC236}">
                <a16:creationId xmlns:a16="http://schemas.microsoft.com/office/drawing/2014/main" id="{C6E21298-E9AA-4E0A-BD16-901A320D5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19" y="38829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4" name="Rectangle 200">
            <a:extLst>
              <a:ext uri="{FF2B5EF4-FFF2-40B4-BE49-F238E27FC236}">
                <a16:creationId xmlns:a16="http://schemas.microsoft.com/office/drawing/2014/main" id="{71546F84-807D-4F8E-A64C-9BFECFED6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0" y="38829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5" name="Rectangle 214">
            <a:extLst>
              <a:ext uri="{FF2B5EF4-FFF2-40B4-BE49-F238E27FC236}">
                <a16:creationId xmlns:a16="http://schemas.microsoft.com/office/drawing/2014/main" id="{CFB4EA3C-FFA6-432E-9174-8C7700EBF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38829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6" name="Rectangle 215">
            <a:extLst>
              <a:ext uri="{FF2B5EF4-FFF2-40B4-BE49-F238E27FC236}">
                <a16:creationId xmlns:a16="http://schemas.microsoft.com/office/drawing/2014/main" id="{F8864E38-6F87-4A94-998C-DA1B4D05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38829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7" name="Rectangle 216">
            <a:extLst>
              <a:ext uri="{FF2B5EF4-FFF2-40B4-BE49-F238E27FC236}">
                <a16:creationId xmlns:a16="http://schemas.microsoft.com/office/drawing/2014/main" id="{CE27A9F8-9958-4033-AB44-66F20B12E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3" y="38829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8" name="Rectangle 217">
            <a:extLst>
              <a:ext uri="{FF2B5EF4-FFF2-40B4-BE49-F238E27FC236}">
                <a16:creationId xmlns:a16="http://schemas.microsoft.com/office/drawing/2014/main" id="{4B9DD88C-AAF5-42E9-B1D0-E407BBE25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3" y="388297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09" name="Rectangle 218">
            <a:extLst>
              <a:ext uri="{FF2B5EF4-FFF2-40B4-BE49-F238E27FC236}">
                <a16:creationId xmlns:a16="http://schemas.microsoft.com/office/drawing/2014/main" id="{19811468-3F50-46A5-9FCC-E142EB047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38829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0" name="Rectangle 219">
            <a:extLst>
              <a:ext uri="{FF2B5EF4-FFF2-40B4-BE49-F238E27FC236}">
                <a16:creationId xmlns:a16="http://schemas.microsoft.com/office/drawing/2014/main" id="{8B7D78B3-2097-4A23-9C3F-1125A2912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3882979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1" name="Rectangle 220">
            <a:extLst>
              <a:ext uri="{FF2B5EF4-FFF2-40B4-BE49-F238E27FC236}">
                <a16:creationId xmlns:a16="http://schemas.microsoft.com/office/drawing/2014/main" id="{DBB4AA29-F514-41F3-B6B4-9610813E1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8" y="388297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2" name="Rectangle 222">
            <a:extLst>
              <a:ext uri="{FF2B5EF4-FFF2-40B4-BE49-F238E27FC236}">
                <a16:creationId xmlns:a16="http://schemas.microsoft.com/office/drawing/2014/main" id="{287D0D65-4B00-4631-B5FC-94D7E43E8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3" name="Rectangle 223">
            <a:extLst>
              <a:ext uri="{FF2B5EF4-FFF2-40B4-BE49-F238E27FC236}">
                <a16:creationId xmlns:a16="http://schemas.microsoft.com/office/drawing/2014/main" id="{FBB8768D-6FD5-4CB0-A06E-CF3727089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4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4" name="Rectangle 224">
            <a:extLst>
              <a:ext uri="{FF2B5EF4-FFF2-40B4-BE49-F238E27FC236}">
                <a16:creationId xmlns:a16="http://schemas.microsoft.com/office/drawing/2014/main" id="{281CA9FD-C68E-46EE-A725-A9F8AA1B8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5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5" name="Rectangle 225">
            <a:extLst>
              <a:ext uri="{FF2B5EF4-FFF2-40B4-BE49-F238E27FC236}">
                <a16:creationId xmlns:a16="http://schemas.microsoft.com/office/drawing/2014/main" id="{2C929F36-95D0-44EF-A29A-4917FCAA9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6" name="Rectangle 226">
            <a:extLst>
              <a:ext uri="{FF2B5EF4-FFF2-40B4-BE49-F238E27FC236}">
                <a16:creationId xmlns:a16="http://schemas.microsoft.com/office/drawing/2014/main" id="{358BC528-6DA1-42F6-96D0-4B4BA226A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7" name="Rectangle 227">
            <a:extLst>
              <a:ext uri="{FF2B5EF4-FFF2-40B4-BE49-F238E27FC236}">
                <a16:creationId xmlns:a16="http://schemas.microsoft.com/office/drawing/2014/main" id="{70AA7180-339A-4FFD-AF13-4DDD53BCB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20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8" name="Rectangle 228">
            <a:extLst>
              <a:ext uri="{FF2B5EF4-FFF2-40B4-BE49-F238E27FC236}">
                <a16:creationId xmlns:a16="http://schemas.microsoft.com/office/drawing/2014/main" id="{29F2CEBB-46BC-4448-9E54-C7750D8C8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1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19" name="Rectangle 241">
            <a:extLst>
              <a:ext uri="{FF2B5EF4-FFF2-40B4-BE49-F238E27FC236}">
                <a16:creationId xmlns:a16="http://schemas.microsoft.com/office/drawing/2014/main" id="{728033F9-6F38-4655-93DC-83583534C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0" name="Rectangle 242">
            <a:extLst>
              <a:ext uri="{FF2B5EF4-FFF2-40B4-BE49-F238E27FC236}">
                <a16:creationId xmlns:a16="http://schemas.microsoft.com/office/drawing/2014/main" id="{31C757BD-CB68-4FDF-94B8-7CD58F1FB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1" name="Rectangle 243">
            <a:extLst>
              <a:ext uri="{FF2B5EF4-FFF2-40B4-BE49-F238E27FC236}">
                <a16:creationId xmlns:a16="http://schemas.microsoft.com/office/drawing/2014/main" id="{9B0E4C87-6738-405B-883B-AAE740C4C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3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2" name="Rectangle 244">
            <a:extLst>
              <a:ext uri="{FF2B5EF4-FFF2-40B4-BE49-F238E27FC236}">
                <a16:creationId xmlns:a16="http://schemas.microsoft.com/office/drawing/2014/main" id="{DA32B563-8524-4670-AB69-252BDC266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3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3" name="Rectangle 245">
            <a:extLst>
              <a:ext uri="{FF2B5EF4-FFF2-40B4-BE49-F238E27FC236}">
                <a16:creationId xmlns:a16="http://schemas.microsoft.com/office/drawing/2014/main" id="{6EC4888D-ACC8-4037-B218-9E9421F8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4" name="Rectangle 246">
            <a:extLst>
              <a:ext uri="{FF2B5EF4-FFF2-40B4-BE49-F238E27FC236}">
                <a16:creationId xmlns:a16="http://schemas.microsoft.com/office/drawing/2014/main" id="{E79B4470-BBFB-4BE1-89AB-C7574F8C4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4391371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5" name="Rectangle 247">
            <a:extLst>
              <a:ext uri="{FF2B5EF4-FFF2-40B4-BE49-F238E27FC236}">
                <a16:creationId xmlns:a16="http://schemas.microsoft.com/office/drawing/2014/main" id="{2E2BFF5D-548A-437A-838D-19C1F071E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8" y="4391371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6" name="Rectangle 249">
            <a:extLst>
              <a:ext uri="{FF2B5EF4-FFF2-40B4-BE49-F238E27FC236}">
                <a16:creationId xmlns:a16="http://schemas.microsoft.com/office/drawing/2014/main" id="{FFCA5316-A321-453C-8CE2-53AF93643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48985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7" name="Rectangle 250">
            <a:extLst>
              <a:ext uri="{FF2B5EF4-FFF2-40B4-BE49-F238E27FC236}">
                <a16:creationId xmlns:a16="http://schemas.microsoft.com/office/drawing/2014/main" id="{AA681E6A-C814-482F-A76C-24B20AD9D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4" y="48985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8" name="Rectangle 251">
            <a:extLst>
              <a:ext uri="{FF2B5EF4-FFF2-40B4-BE49-F238E27FC236}">
                <a16:creationId xmlns:a16="http://schemas.microsoft.com/office/drawing/2014/main" id="{301C7270-7CAD-49F2-B66B-B28D94E0E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5" y="48985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29" name="Rectangle 252">
            <a:extLst>
              <a:ext uri="{FF2B5EF4-FFF2-40B4-BE49-F238E27FC236}">
                <a16:creationId xmlns:a16="http://schemas.microsoft.com/office/drawing/2014/main" id="{979CEB10-3E83-4407-BEDC-D49144AA1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48985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0" name="Rectangle 253">
            <a:extLst>
              <a:ext uri="{FF2B5EF4-FFF2-40B4-BE49-F238E27FC236}">
                <a16:creationId xmlns:a16="http://schemas.microsoft.com/office/drawing/2014/main" id="{2F6B505E-6719-4385-8C9E-80108E1D7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48985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1" name="Rectangle 254">
            <a:extLst>
              <a:ext uri="{FF2B5EF4-FFF2-40B4-BE49-F238E27FC236}">
                <a16:creationId xmlns:a16="http://schemas.microsoft.com/office/drawing/2014/main" id="{032E3D58-EF2F-47C1-84FC-FFC2C3C66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20" y="48985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2" name="Rectangle 255">
            <a:extLst>
              <a:ext uri="{FF2B5EF4-FFF2-40B4-BE49-F238E27FC236}">
                <a16:creationId xmlns:a16="http://schemas.microsoft.com/office/drawing/2014/main" id="{AE4B524B-159B-4639-80B1-B1298E934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1" y="48985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3" name="Rectangle 268">
            <a:extLst>
              <a:ext uri="{FF2B5EF4-FFF2-40B4-BE49-F238E27FC236}">
                <a16:creationId xmlns:a16="http://schemas.microsoft.com/office/drawing/2014/main" id="{F44A1C49-7120-46FC-ADFE-3126D15DC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48985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4" name="Rectangle 269">
            <a:extLst>
              <a:ext uri="{FF2B5EF4-FFF2-40B4-BE49-F238E27FC236}">
                <a16:creationId xmlns:a16="http://schemas.microsoft.com/office/drawing/2014/main" id="{E81048C2-AD36-49EE-9F83-DE219A886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48985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5" name="Rectangle 270">
            <a:extLst>
              <a:ext uri="{FF2B5EF4-FFF2-40B4-BE49-F238E27FC236}">
                <a16:creationId xmlns:a16="http://schemas.microsoft.com/office/drawing/2014/main" id="{1C51B872-4D89-44AD-BEC3-889DD8594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3" y="489859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6" name="Rectangle 271">
            <a:extLst>
              <a:ext uri="{FF2B5EF4-FFF2-40B4-BE49-F238E27FC236}">
                <a16:creationId xmlns:a16="http://schemas.microsoft.com/office/drawing/2014/main" id="{9DA5806A-0222-4504-B311-47FFFE9AE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3" y="489859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7" name="Rectangle 272">
            <a:extLst>
              <a:ext uri="{FF2B5EF4-FFF2-40B4-BE49-F238E27FC236}">
                <a16:creationId xmlns:a16="http://schemas.microsoft.com/office/drawing/2014/main" id="{6B98E2B9-61AD-4E8B-8BCB-EB7830DF0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4898595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8" name="Rectangle 273">
            <a:extLst>
              <a:ext uri="{FF2B5EF4-FFF2-40B4-BE49-F238E27FC236}">
                <a16:creationId xmlns:a16="http://schemas.microsoft.com/office/drawing/2014/main" id="{4B0DA759-2C7B-4700-8A97-72281E91C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4898595"/>
            <a:ext cx="110021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39" name="Rectangle 274">
            <a:extLst>
              <a:ext uri="{FF2B5EF4-FFF2-40B4-BE49-F238E27FC236}">
                <a16:creationId xmlns:a16="http://schemas.microsoft.com/office/drawing/2014/main" id="{908809DC-2628-4896-B87F-004226030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8" y="4898595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0" name="Rectangle 276">
            <a:extLst>
              <a:ext uri="{FF2B5EF4-FFF2-40B4-BE49-F238E27FC236}">
                <a16:creationId xmlns:a16="http://schemas.microsoft.com/office/drawing/2014/main" id="{623F1777-4E55-4093-B250-548D46D62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1" name="Rectangle 277">
            <a:extLst>
              <a:ext uri="{FF2B5EF4-FFF2-40B4-BE49-F238E27FC236}">
                <a16:creationId xmlns:a16="http://schemas.microsoft.com/office/drawing/2014/main" id="{2515C3B5-603D-401D-A531-447BA1E7F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4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2" name="Rectangle 278">
            <a:extLst>
              <a:ext uri="{FF2B5EF4-FFF2-40B4-BE49-F238E27FC236}">
                <a16:creationId xmlns:a16="http://schemas.microsoft.com/office/drawing/2014/main" id="{DE5E7D55-A437-437C-A5CD-CE16F8BDC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5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3" name="Rectangle 279">
            <a:extLst>
              <a:ext uri="{FF2B5EF4-FFF2-40B4-BE49-F238E27FC236}">
                <a16:creationId xmlns:a16="http://schemas.microsoft.com/office/drawing/2014/main" id="{6867695A-35E0-4E03-955E-5542EBF02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4" name="Rectangle 280">
            <a:extLst>
              <a:ext uri="{FF2B5EF4-FFF2-40B4-BE49-F238E27FC236}">
                <a16:creationId xmlns:a16="http://schemas.microsoft.com/office/drawing/2014/main" id="{4E871617-5158-41C5-BB14-EBADA1396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5" name="Rectangle 281">
            <a:extLst>
              <a:ext uri="{FF2B5EF4-FFF2-40B4-BE49-F238E27FC236}">
                <a16:creationId xmlns:a16="http://schemas.microsoft.com/office/drawing/2014/main" id="{4E2D5191-ECDB-4D1B-A3F5-436A79475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20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6" name="Rectangle 282">
            <a:extLst>
              <a:ext uri="{FF2B5EF4-FFF2-40B4-BE49-F238E27FC236}">
                <a16:creationId xmlns:a16="http://schemas.microsoft.com/office/drawing/2014/main" id="{71BE142B-C02B-4FD1-A332-6902B7131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1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7" name="Rectangle 283">
            <a:extLst>
              <a:ext uri="{FF2B5EF4-FFF2-40B4-BE49-F238E27FC236}">
                <a16:creationId xmlns:a16="http://schemas.microsoft.com/office/drawing/2014/main" id="{1C1A90F5-08ED-4AB6-9F35-63A886602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8" name="Rectangle 284">
            <a:extLst>
              <a:ext uri="{FF2B5EF4-FFF2-40B4-BE49-F238E27FC236}">
                <a16:creationId xmlns:a16="http://schemas.microsoft.com/office/drawing/2014/main" id="{163D79BB-8C1C-4D0D-AFDD-A8EEE07F4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49" name="Rectangle 285">
            <a:extLst>
              <a:ext uri="{FF2B5EF4-FFF2-40B4-BE49-F238E27FC236}">
                <a16:creationId xmlns:a16="http://schemas.microsoft.com/office/drawing/2014/main" id="{1B2DF357-EFD3-403D-A136-E53ACA518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6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0" name="Rectangle 286">
            <a:extLst>
              <a:ext uri="{FF2B5EF4-FFF2-40B4-BE49-F238E27FC236}">
                <a16:creationId xmlns:a16="http://schemas.microsoft.com/office/drawing/2014/main" id="{99BE0D0E-EECE-441B-9B0B-10138A8DC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7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1" name="Rectangle 287">
            <a:extLst>
              <a:ext uri="{FF2B5EF4-FFF2-40B4-BE49-F238E27FC236}">
                <a16:creationId xmlns:a16="http://schemas.microsoft.com/office/drawing/2014/main" id="{5F8922A9-01DD-4E8E-A435-E9368C30A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2" name="Rectangle 288">
            <a:extLst>
              <a:ext uri="{FF2B5EF4-FFF2-40B4-BE49-F238E27FC236}">
                <a16:creationId xmlns:a16="http://schemas.microsoft.com/office/drawing/2014/main" id="{BE148054-6735-4808-92F8-53F3E0FF2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3" name="Rectangle 289">
            <a:extLst>
              <a:ext uri="{FF2B5EF4-FFF2-40B4-BE49-F238E27FC236}">
                <a16:creationId xmlns:a16="http://schemas.microsoft.com/office/drawing/2014/main" id="{83EF7D19-EE81-4C8B-BB74-1EBFE79A1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1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4" name="Rectangle 290">
            <a:extLst>
              <a:ext uri="{FF2B5EF4-FFF2-40B4-BE49-F238E27FC236}">
                <a16:creationId xmlns:a16="http://schemas.microsoft.com/office/drawing/2014/main" id="{4F511F31-AAA8-4436-8486-592CB894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2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5" name="Rectangle 291">
            <a:extLst>
              <a:ext uri="{FF2B5EF4-FFF2-40B4-BE49-F238E27FC236}">
                <a16:creationId xmlns:a16="http://schemas.microsoft.com/office/drawing/2014/main" id="{369EBF34-9826-4B91-A306-5839D20C4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6" name="Rectangle 292">
            <a:extLst>
              <a:ext uri="{FF2B5EF4-FFF2-40B4-BE49-F238E27FC236}">
                <a16:creationId xmlns:a16="http://schemas.microsoft.com/office/drawing/2014/main" id="{859A171A-D946-4682-BEB2-E7822CAF9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7" name="Rectangle 293">
            <a:extLst>
              <a:ext uri="{FF2B5EF4-FFF2-40B4-BE49-F238E27FC236}">
                <a16:creationId xmlns:a16="http://schemas.microsoft.com/office/drawing/2014/main" id="{AF93A40B-14CA-4CA7-9133-C7B48DAC4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7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8" name="Rectangle 294">
            <a:extLst>
              <a:ext uri="{FF2B5EF4-FFF2-40B4-BE49-F238E27FC236}">
                <a16:creationId xmlns:a16="http://schemas.microsoft.com/office/drawing/2014/main" id="{30BB7367-2D64-40A9-8FC2-6664A0872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8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59" name="Rectangle 295">
            <a:extLst>
              <a:ext uri="{FF2B5EF4-FFF2-40B4-BE49-F238E27FC236}">
                <a16:creationId xmlns:a16="http://schemas.microsoft.com/office/drawing/2014/main" id="{14A42AB5-CCB0-416F-85D7-152BACA42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0" name="Rectangle 296">
            <a:extLst>
              <a:ext uri="{FF2B5EF4-FFF2-40B4-BE49-F238E27FC236}">
                <a16:creationId xmlns:a16="http://schemas.microsoft.com/office/drawing/2014/main" id="{31700671-BD7D-40A1-81C9-CF9CE4C2A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1" name="Rectangle 297">
            <a:extLst>
              <a:ext uri="{FF2B5EF4-FFF2-40B4-BE49-F238E27FC236}">
                <a16:creationId xmlns:a16="http://schemas.microsoft.com/office/drawing/2014/main" id="{1C490051-C4F6-4F21-9CBD-DFB84514A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3" y="5406987"/>
            <a:ext cx="108850" cy="10999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2" name="Rectangle 298">
            <a:extLst>
              <a:ext uri="{FF2B5EF4-FFF2-40B4-BE49-F238E27FC236}">
                <a16:creationId xmlns:a16="http://schemas.microsoft.com/office/drawing/2014/main" id="{14B47FB0-304B-408C-AA3F-0F5BB6A5A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3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3" name="Rectangle 299">
            <a:extLst>
              <a:ext uri="{FF2B5EF4-FFF2-40B4-BE49-F238E27FC236}">
                <a16:creationId xmlns:a16="http://schemas.microsoft.com/office/drawing/2014/main" id="{9AE02871-B6BC-490F-A388-280843B2B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5406987"/>
            <a:ext cx="108850" cy="10999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4" name="Rectangle 300">
            <a:extLst>
              <a:ext uri="{FF2B5EF4-FFF2-40B4-BE49-F238E27FC236}">
                <a16:creationId xmlns:a16="http://schemas.microsoft.com/office/drawing/2014/main" id="{BCA5BD2F-9032-4907-8901-2774F8E56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540698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5" name="Rectangle 301">
            <a:extLst>
              <a:ext uri="{FF2B5EF4-FFF2-40B4-BE49-F238E27FC236}">
                <a16:creationId xmlns:a16="http://schemas.microsoft.com/office/drawing/2014/main" id="{36189607-33CC-47D6-88FA-F4CD1D7D1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8" y="540698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6" name="Rectangle 303">
            <a:extLst>
              <a:ext uri="{FF2B5EF4-FFF2-40B4-BE49-F238E27FC236}">
                <a16:creationId xmlns:a16="http://schemas.microsoft.com/office/drawing/2014/main" id="{7926FB0B-1EC7-42B6-A9AF-4F352A02D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7" name="Rectangle 304">
            <a:extLst>
              <a:ext uri="{FF2B5EF4-FFF2-40B4-BE49-F238E27FC236}">
                <a16:creationId xmlns:a16="http://schemas.microsoft.com/office/drawing/2014/main" id="{C6CE7582-1C15-40D6-A04B-3AB4A1117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4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8" name="Rectangle 305">
            <a:extLst>
              <a:ext uri="{FF2B5EF4-FFF2-40B4-BE49-F238E27FC236}">
                <a16:creationId xmlns:a16="http://schemas.microsoft.com/office/drawing/2014/main" id="{1A4C7EDE-CAE5-4A0E-A085-D115521EE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5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69" name="Rectangle 306">
            <a:extLst>
              <a:ext uri="{FF2B5EF4-FFF2-40B4-BE49-F238E27FC236}">
                <a16:creationId xmlns:a16="http://schemas.microsoft.com/office/drawing/2014/main" id="{A45537C6-B529-4B21-AD2D-EF53D7A3A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0" name="Rectangle 307">
            <a:extLst>
              <a:ext uri="{FF2B5EF4-FFF2-40B4-BE49-F238E27FC236}">
                <a16:creationId xmlns:a16="http://schemas.microsoft.com/office/drawing/2014/main" id="{BD7156AF-407F-4067-A722-2F7D5A6CB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1" name="Rectangle 308">
            <a:extLst>
              <a:ext uri="{FF2B5EF4-FFF2-40B4-BE49-F238E27FC236}">
                <a16:creationId xmlns:a16="http://schemas.microsoft.com/office/drawing/2014/main" id="{DB5E4949-C1A1-462A-A907-81360D68C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20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2" name="Rectangle 309">
            <a:extLst>
              <a:ext uri="{FF2B5EF4-FFF2-40B4-BE49-F238E27FC236}">
                <a16:creationId xmlns:a16="http://schemas.microsoft.com/office/drawing/2014/main" id="{FAD5200A-AC76-4A0D-9277-A1C8E4D69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1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3" name="Rectangle 310">
            <a:extLst>
              <a:ext uri="{FF2B5EF4-FFF2-40B4-BE49-F238E27FC236}">
                <a16:creationId xmlns:a16="http://schemas.microsoft.com/office/drawing/2014/main" id="{B10E8F52-7FCD-4B17-964A-1A97E2CB0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4" name="Rectangle 311">
            <a:extLst>
              <a:ext uri="{FF2B5EF4-FFF2-40B4-BE49-F238E27FC236}">
                <a16:creationId xmlns:a16="http://schemas.microsoft.com/office/drawing/2014/main" id="{199F53BC-5327-4C34-A560-B7D93F5F9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5" name="Rectangle 312">
            <a:extLst>
              <a:ext uri="{FF2B5EF4-FFF2-40B4-BE49-F238E27FC236}">
                <a16:creationId xmlns:a16="http://schemas.microsoft.com/office/drawing/2014/main" id="{2FC7F96E-2AA5-4430-8933-303E0E254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6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6" name="Rectangle 313">
            <a:extLst>
              <a:ext uri="{FF2B5EF4-FFF2-40B4-BE49-F238E27FC236}">
                <a16:creationId xmlns:a16="http://schemas.microsoft.com/office/drawing/2014/main" id="{6F48430D-4266-4379-B0B9-939C11A82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7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7" name="Rectangle 314">
            <a:extLst>
              <a:ext uri="{FF2B5EF4-FFF2-40B4-BE49-F238E27FC236}">
                <a16:creationId xmlns:a16="http://schemas.microsoft.com/office/drawing/2014/main" id="{E96290E6-15F2-4B8D-BD72-D47344F70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8" name="Rectangle 315">
            <a:extLst>
              <a:ext uri="{FF2B5EF4-FFF2-40B4-BE49-F238E27FC236}">
                <a16:creationId xmlns:a16="http://schemas.microsoft.com/office/drawing/2014/main" id="{FBC8EBAB-9D6C-48D6-BE00-C2F53C03F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79" name="Rectangle 316">
            <a:extLst>
              <a:ext uri="{FF2B5EF4-FFF2-40B4-BE49-F238E27FC236}">
                <a16:creationId xmlns:a16="http://schemas.microsoft.com/office/drawing/2014/main" id="{2E89C0F2-BC8E-4CA4-A11F-96B5B0E77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1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0" name="Rectangle 317">
            <a:extLst>
              <a:ext uri="{FF2B5EF4-FFF2-40B4-BE49-F238E27FC236}">
                <a16:creationId xmlns:a16="http://schemas.microsoft.com/office/drawing/2014/main" id="{ABB2F2E5-0B78-4924-8C02-91133456E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2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1" name="Rectangle 318">
            <a:extLst>
              <a:ext uri="{FF2B5EF4-FFF2-40B4-BE49-F238E27FC236}">
                <a16:creationId xmlns:a16="http://schemas.microsoft.com/office/drawing/2014/main" id="{8A77E39A-3439-42E5-864E-07050A9B9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2" name="Rectangle 319">
            <a:extLst>
              <a:ext uri="{FF2B5EF4-FFF2-40B4-BE49-F238E27FC236}">
                <a16:creationId xmlns:a16="http://schemas.microsoft.com/office/drawing/2014/main" id="{25EAA1C5-3174-4F4B-BFF3-90C5CCB90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3" name="Rectangle 320">
            <a:extLst>
              <a:ext uri="{FF2B5EF4-FFF2-40B4-BE49-F238E27FC236}">
                <a16:creationId xmlns:a16="http://schemas.microsoft.com/office/drawing/2014/main" id="{1F2DB9F1-C65F-4052-A053-3F8F3AF0F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7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4" name="Rectangle 321">
            <a:extLst>
              <a:ext uri="{FF2B5EF4-FFF2-40B4-BE49-F238E27FC236}">
                <a16:creationId xmlns:a16="http://schemas.microsoft.com/office/drawing/2014/main" id="{AFFB727D-B40C-4F86-915F-7329F0283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8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5" name="Rectangle 322">
            <a:extLst>
              <a:ext uri="{FF2B5EF4-FFF2-40B4-BE49-F238E27FC236}">
                <a16:creationId xmlns:a16="http://schemas.microsoft.com/office/drawing/2014/main" id="{584872F2-AD23-451B-B00B-D48843FDC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6" name="Rectangle 323">
            <a:extLst>
              <a:ext uri="{FF2B5EF4-FFF2-40B4-BE49-F238E27FC236}">
                <a16:creationId xmlns:a16="http://schemas.microsoft.com/office/drawing/2014/main" id="{59E7ABF1-EA01-439C-89DC-4066F7684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591537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7" name="Rectangle 324">
            <a:extLst>
              <a:ext uri="{FF2B5EF4-FFF2-40B4-BE49-F238E27FC236}">
                <a16:creationId xmlns:a16="http://schemas.microsoft.com/office/drawing/2014/main" id="{F5673CC4-BA29-4135-9BA9-AED7EAA77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3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8" name="Rectangle 325">
            <a:extLst>
              <a:ext uri="{FF2B5EF4-FFF2-40B4-BE49-F238E27FC236}">
                <a16:creationId xmlns:a16="http://schemas.microsoft.com/office/drawing/2014/main" id="{06B3D335-F1DF-4E26-A5A1-31E9CD919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3" y="5915379"/>
            <a:ext cx="110021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89" name="Rectangle 326">
            <a:extLst>
              <a:ext uri="{FF2B5EF4-FFF2-40B4-BE49-F238E27FC236}">
                <a16:creationId xmlns:a16="http://schemas.microsoft.com/office/drawing/2014/main" id="{834239CB-0B66-488B-B963-CD4BC4A66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591537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0" name="Rectangle 327">
            <a:extLst>
              <a:ext uri="{FF2B5EF4-FFF2-40B4-BE49-F238E27FC236}">
                <a16:creationId xmlns:a16="http://schemas.microsoft.com/office/drawing/2014/main" id="{5DF8D3AD-C701-45DA-A09C-0B72B8B4D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5915379"/>
            <a:ext cx="110021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1" name="Rectangle 328">
            <a:extLst>
              <a:ext uri="{FF2B5EF4-FFF2-40B4-BE49-F238E27FC236}">
                <a16:creationId xmlns:a16="http://schemas.microsoft.com/office/drawing/2014/main" id="{4A5BD061-AFE7-47F7-A037-4635A1719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8" y="5915379"/>
            <a:ext cx="108850" cy="1088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2" name="Rectangle 303">
            <a:extLst>
              <a:ext uri="{FF2B5EF4-FFF2-40B4-BE49-F238E27FC236}">
                <a16:creationId xmlns:a16="http://schemas.microsoft.com/office/drawing/2014/main" id="{72E47367-DB80-4AEF-B453-F2874E290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02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3" name="Rectangle 304">
            <a:extLst>
              <a:ext uri="{FF2B5EF4-FFF2-40B4-BE49-F238E27FC236}">
                <a16:creationId xmlns:a16="http://schemas.microsoft.com/office/drawing/2014/main" id="{A5D11ACD-18C7-4BD8-97B9-7564D82EE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754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4" name="Rectangle 305">
            <a:extLst>
              <a:ext uri="{FF2B5EF4-FFF2-40B4-BE49-F238E27FC236}">
                <a16:creationId xmlns:a16="http://schemas.microsoft.com/office/drawing/2014/main" id="{7304767C-0411-429C-B5FC-DE14E770D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135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5" name="Rectangle 306">
            <a:extLst>
              <a:ext uri="{FF2B5EF4-FFF2-40B4-BE49-F238E27FC236}">
                <a16:creationId xmlns:a16="http://schemas.microsoft.com/office/drawing/2014/main" id="{D74BCE79-1C15-40ED-A6B2-30D89DC13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9687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6" name="Rectangle 307">
            <a:extLst>
              <a:ext uri="{FF2B5EF4-FFF2-40B4-BE49-F238E27FC236}">
                <a16:creationId xmlns:a16="http://schemas.microsoft.com/office/drawing/2014/main" id="{4966B602-0BC1-433A-A6DC-60644E5D1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068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7" name="Rectangle 308">
            <a:extLst>
              <a:ext uri="{FF2B5EF4-FFF2-40B4-BE49-F238E27FC236}">
                <a16:creationId xmlns:a16="http://schemas.microsoft.com/office/drawing/2014/main" id="{5FA73E87-F9E1-4922-AB56-257040A0C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620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8" name="Rectangle 309">
            <a:extLst>
              <a:ext uri="{FF2B5EF4-FFF2-40B4-BE49-F238E27FC236}">
                <a16:creationId xmlns:a16="http://schemas.microsoft.com/office/drawing/2014/main" id="{3523D0D6-BF5C-4992-89BC-D80F4B65D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001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599" name="Rectangle 310">
            <a:extLst>
              <a:ext uri="{FF2B5EF4-FFF2-40B4-BE49-F238E27FC236}">
                <a16:creationId xmlns:a16="http://schemas.microsoft.com/office/drawing/2014/main" id="{5D76C7BC-28B0-4D32-B952-79C61B962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552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0" name="Rectangle 311">
            <a:extLst>
              <a:ext uri="{FF2B5EF4-FFF2-40B4-BE49-F238E27FC236}">
                <a16:creationId xmlns:a16="http://schemas.microsoft.com/office/drawing/2014/main" id="{02B04400-D266-4DBE-913D-B08E3CF68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3933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1" name="Rectangle 312">
            <a:extLst>
              <a:ext uri="{FF2B5EF4-FFF2-40B4-BE49-F238E27FC236}">
                <a16:creationId xmlns:a16="http://schemas.microsoft.com/office/drawing/2014/main" id="{7B93B4CC-C4D7-437E-A267-7391A7627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486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2" name="Rectangle 313">
            <a:extLst>
              <a:ext uri="{FF2B5EF4-FFF2-40B4-BE49-F238E27FC236}">
                <a16:creationId xmlns:a16="http://schemas.microsoft.com/office/drawing/2014/main" id="{4B2581D9-C04D-4A48-A51B-2934BA88C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867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3" name="Rectangle 314">
            <a:extLst>
              <a:ext uri="{FF2B5EF4-FFF2-40B4-BE49-F238E27FC236}">
                <a16:creationId xmlns:a16="http://schemas.microsoft.com/office/drawing/2014/main" id="{6F9A094D-9E36-418E-BD81-0BED0CA37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418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4" name="Rectangle 315">
            <a:extLst>
              <a:ext uri="{FF2B5EF4-FFF2-40B4-BE49-F238E27FC236}">
                <a16:creationId xmlns:a16="http://schemas.microsoft.com/office/drawing/2014/main" id="{99CE1A4E-E309-4173-B637-E7FA8780A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799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5" name="Rectangle 316">
            <a:extLst>
              <a:ext uri="{FF2B5EF4-FFF2-40B4-BE49-F238E27FC236}">
                <a16:creationId xmlns:a16="http://schemas.microsoft.com/office/drawing/2014/main" id="{35908A89-8ABE-4EA6-AB07-7C6C07508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9351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6" name="Rectangle 317">
            <a:extLst>
              <a:ext uri="{FF2B5EF4-FFF2-40B4-BE49-F238E27FC236}">
                <a16:creationId xmlns:a16="http://schemas.microsoft.com/office/drawing/2014/main" id="{52D7FC56-1108-4D22-9631-D0A08F954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732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7" name="Rectangle 318">
            <a:extLst>
              <a:ext uri="{FF2B5EF4-FFF2-40B4-BE49-F238E27FC236}">
                <a16:creationId xmlns:a16="http://schemas.microsoft.com/office/drawing/2014/main" id="{E6B3457F-C39E-40F4-B8B4-741981759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9284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8" name="Rectangle 319">
            <a:extLst>
              <a:ext uri="{FF2B5EF4-FFF2-40B4-BE49-F238E27FC236}">
                <a16:creationId xmlns:a16="http://schemas.microsoft.com/office/drawing/2014/main" id="{08E774A7-E1DE-46A1-A6F9-D1372143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3664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09" name="Rectangle 320">
            <a:extLst>
              <a:ext uri="{FF2B5EF4-FFF2-40B4-BE49-F238E27FC236}">
                <a16:creationId xmlns:a16="http://schemas.microsoft.com/office/drawing/2014/main" id="{7B8BB479-CE5F-4C3D-9C65-414F6B72D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9217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0" name="Rectangle 321">
            <a:extLst>
              <a:ext uri="{FF2B5EF4-FFF2-40B4-BE49-F238E27FC236}">
                <a16:creationId xmlns:a16="http://schemas.microsoft.com/office/drawing/2014/main" id="{2E97BD59-5139-4C10-8550-C855D2D1F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3598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1" name="Rectangle 322">
            <a:extLst>
              <a:ext uri="{FF2B5EF4-FFF2-40B4-BE49-F238E27FC236}">
                <a16:creationId xmlns:a16="http://schemas.microsoft.com/office/drawing/2014/main" id="{3AA2DF57-9830-4A49-9748-4ADE27F46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149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2" name="Rectangle 323">
            <a:extLst>
              <a:ext uri="{FF2B5EF4-FFF2-40B4-BE49-F238E27FC236}">
                <a16:creationId xmlns:a16="http://schemas.microsoft.com/office/drawing/2014/main" id="{01A36D7F-15E1-44B8-9B0F-4F2DAABB6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3530" y="6422607"/>
            <a:ext cx="110021" cy="108822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3" name="Rectangle 324">
            <a:extLst>
              <a:ext uri="{FF2B5EF4-FFF2-40B4-BE49-F238E27FC236}">
                <a16:creationId xmlns:a16="http://schemas.microsoft.com/office/drawing/2014/main" id="{716C32D4-81F1-4B63-9A1A-241362493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9083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4" name="Rectangle 325">
            <a:extLst>
              <a:ext uri="{FF2B5EF4-FFF2-40B4-BE49-F238E27FC236}">
                <a16:creationId xmlns:a16="http://schemas.microsoft.com/office/drawing/2014/main" id="{6341F2A0-638B-4AEC-A1C2-759E1F2E1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463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5" name="Rectangle 326">
            <a:extLst>
              <a:ext uri="{FF2B5EF4-FFF2-40B4-BE49-F238E27FC236}">
                <a16:creationId xmlns:a16="http://schemas.microsoft.com/office/drawing/2014/main" id="{AC3BBC0F-0B8D-458F-94A7-D77F591B6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9015" y="6422607"/>
            <a:ext cx="108850" cy="10882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6" name="Rectangle 327">
            <a:extLst>
              <a:ext uri="{FF2B5EF4-FFF2-40B4-BE49-F238E27FC236}">
                <a16:creationId xmlns:a16="http://schemas.microsoft.com/office/drawing/2014/main" id="{2BCB09AE-15F7-4D67-9547-C60DDCB0C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3396" y="6422607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7" name="Rectangle 328">
            <a:extLst>
              <a:ext uri="{FF2B5EF4-FFF2-40B4-BE49-F238E27FC236}">
                <a16:creationId xmlns:a16="http://schemas.microsoft.com/office/drawing/2014/main" id="{19811182-AAD5-444A-AEBF-DA4474795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8948" y="6422607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8" name="Rectangle 91">
            <a:extLst>
              <a:ext uri="{FF2B5EF4-FFF2-40B4-BE49-F238E27FC236}">
                <a16:creationId xmlns:a16="http://schemas.microsoft.com/office/drawing/2014/main" id="{F5F1C36C-3F5F-453A-8021-577AF8102B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2" y="186278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19" name="Rectangle 92">
            <a:extLst>
              <a:ext uri="{FF2B5EF4-FFF2-40B4-BE49-F238E27FC236}">
                <a16:creationId xmlns:a16="http://schemas.microsoft.com/office/drawing/2014/main" id="{B68E0835-F6A9-4C24-80BC-2C4982644A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3" y="186278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0" name="Rectangle 118">
            <a:extLst>
              <a:ext uri="{FF2B5EF4-FFF2-40B4-BE49-F238E27FC236}">
                <a16:creationId xmlns:a16="http://schemas.microsoft.com/office/drawing/2014/main" id="{C7E8024E-9FFB-4AFF-946C-F3250435777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2" y="2371175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1" name="Rectangle 119">
            <a:extLst>
              <a:ext uri="{FF2B5EF4-FFF2-40B4-BE49-F238E27FC236}">
                <a16:creationId xmlns:a16="http://schemas.microsoft.com/office/drawing/2014/main" id="{542FA810-66E0-4E5C-A29B-2F35550C8B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3" y="2371175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2" name="Rectangle 145">
            <a:extLst>
              <a:ext uri="{FF2B5EF4-FFF2-40B4-BE49-F238E27FC236}">
                <a16:creationId xmlns:a16="http://schemas.microsoft.com/office/drawing/2014/main" id="{E3ADD3A0-60F3-4CCF-A787-C83FEFD745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2" y="287839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3" name="Rectangle 146">
            <a:extLst>
              <a:ext uri="{FF2B5EF4-FFF2-40B4-BE49-F238E27FC236}">
                <a16:creationId xmlns:a16="http://schemas.microsoft.com/office/drawing/2014/main" id="{03B5D2C0-D46F-4CA6-BB0C-7E966C3AB9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3" y="287839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4" name="Rectangle 172">
            <a:extLst>
              <a:ext uri="{FF2B5EF4-FFF2-40B4-BE49-F238E27FC236}">
                <a16:creationId xmlns:a16="http://schemas.microsoft.com/office/drawing/2014/main" id="{A5A79340-EBE4-4E04-AF35-EAB781F1CA7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2" y="3386791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5" name="Rectangle 173">
            <a:extLst>
              <a:ext uri="{FF2B5EF4-FFF2-40B4-BE49-F238E27FC236}">
                <a16:creationId xmlns:a16="http://schemas.microsoft.com/office/drawing/2014/main" id="{A3D2A4FF-3DD1-4D92-A192-6C0C4D3672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3" y="3386791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6" name="Rectangle 199">
            <a:extLst>
              <a:ext uri="{FF2B5EF4-FFF2-40B4-BE49-F238E27FC236}">
                <a16:creationId xmlns:a16="http://schemas.microsoft.com/office/drawing/2014/main" id="{F8123DF8-9385-4180-994E-0FB3C83AB0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2" y="389518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7" name="Rectangle 200">
            <a:extLst>
              <a:ext uri="{FF2B5EF4-FFF2-40B4-BE49-F238E27FC236}">
                <a16:creationId xmlns:a16="http://schemas.microsoft.com/office/drawing/2014/main" id="{35B83622-CCF4-4468-AC64-CB14900282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3" y="389518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8" name="Rectangle 227">
            <a:extLst>
              <a:ext uri="{FF2B5EF4-FFF2-40B4-BE49-F238E27FC236}">
                <a16:creationId xmlns:a16="http://schemas.microsoft.com/office/drawing/2014/main" id="{BFBE24A8-7F94-482E-85C3-410179531E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3" y="4403575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29" name="Rectangle 228">
            <a:extLst>
              <a:ext uri="{FF2B5EF4-FFF2-40B4-BE49-F238E27FC236}">
                <a16:creationId xmlns:a16="http://schemas.microsoft.com/office/drawing/2014/main" id="{7BB41F2F-EDE1-4BB3-B582-2B31560A4B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4" y="4403575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0" name="Rectangle 254">
            <a:extLst>
              <a:ext uri="{FF2B5EF4-FFF2-40B4-BE49-F238E27FC236}">
                <a16:creationId xmlns:a16="http://schemas.microsoft.com/office/drawing/2014/main" id="{B7B10579-D69C-4FCC-AF11-0E5789DC7BA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39553" y="4910799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1" name="Rectangle 255">
            <a:extLst>
              <a:ext uri="{FF2B5EF4-FFF2-40B4-BE49-F238E27FC236}">
                <a16:creationId xmlns:a16="http://schemas.microsoft.com/office/drawing/2014/main" id="{A4A3592F-5BAF-4960-8617-39A5A4418C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93934" y="4910799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2" name="Rectangle 91">
            <a:extLst>
              <a:ext uri="{FF2B5EF4-FFF2-40B4-BE49-F238E27FC236}">
                <a16:creationId xmlns:a16="http://schemas.microsoft.com/office/drawing/2014/main" id="{D185731F-D098-4E64-B7BB-077680516C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5" y="1854852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3" name="Rectangle 92">
            <a:extLst>
              <a:ext uri="{FF2B5EF4-FFF2-40B4-BE49-F238E27FC236}">
                <a16:creationId xmlns:a16="http://schemas.microsoft.com/office/drawing/2014/main" id="{C9CCA8BE-3357-4F70-B832-4B61283439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6" y="1854852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4" name="Rectangle 118">
            <a:extLst>
              <a:ext uri="{FF2B5EF4-FFF2-40B4-BE49-F238E27FC236}">
                <a16:creationId xmlns:a16="http://schemas.microsoft.com/office/drawing/2014/main" id="{E455E6B1-820F-4874-9998-3F33FDF6762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5" y="2363244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5" name="Rectangle 119">
            <a:extLst>
              <a:ext uri="{FF2B5EF4-FFF2-40B4-BE49-F238E27FC236}">
                <a16:creationId xmlns:a16="http://schemas.microsoft.com/office/drawing/2014/main" id="{A5878F30-11F9-4620-BB7C-A20308D54D2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6" y="2363244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6" name="Rectangle 145">
            <a:extLst>
              <a:ext uri="{FF2B5EF4-FFF2-40B4-BE49-F238E27FC236}">
                <a16:creationId xmlns:a16="http://schemas.microsoft.com/office/drawing/2014/main" id="{282B328E-96DE-404A-8A33-DD08463AA1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5" y="2870468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7" name="Rectangle 146">
            <a:extLst>
              <a:ext uri="{FF2B5EF4-FFF2-40B4-BE49-F238E27FC236}">
                <a16:creationId xmlns:a16="http://schemas.microsoft.com/office/drawing/2014/main" id="{6B4AC90D-580B-4B11-8435-170433BF37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6" y="2870468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8" name="Rectangle 172">
            <a:extLst>
              <a:ext uri="{FF2B5EF4-FFF2-40B4-BE49-F238E27FC236}">
                <a16:creationId xmlns:a16="http://schemas.microsoft.com/office/drawing/2014/main" id="{9FF1A1F4-2E5F-4786-B499-D60DC75B214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5" y="3378860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39" name="Rectangle 173">
            <a:extLst>
              <a:ext uri="{FF2B5EF4-FFF2-40B4-BE49-F238E27FC236}">
                <a16:creationId xmlns:a16="http://schemas.microsoft.com/office/drawing/2014/main" id="{0F1C8560-0B43-4D98-ADB6-195504D71D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6" y="3378860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0" name="Rectangle 199">
            <a:extLst>
              <a:ext uri="{FF2B5EF4-FFF2-40B4-BE49-F238E27FC236}">
                <a16:creationId xmlns:a16="http://schemas.microsoft.com/office/drawing/2014/main" id="{A4D091FA-192E-4111-9D0A-1154813D18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5" y="3887252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1" name="Rectangle 200">
            <a:extLst>
              <a:ext uri="{FF2B5EF4-FFF2-40B4-BE49-F238E27FC236}">
                <a16:creationId xmlns:a16="http://schemas.microsoft.com/office/drawing/2014/main" id="{2456DB9E-FD91-4F1E-8D75-71C5A43579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6" y="3887252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2" name="Rectangle 227">
            <a:extLst>
              <a:ext uri="{FF2B5EF4-FFF2-40B4-BE49-F238E27FC236}">
                <a16:creationId xmlns:a16="http://schemas.microsoft.com/office/drawing/2014/main" id="{82ADDEB8-4944-41EC-9927-6FCED6B44E0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6" y="4395644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3" name="Rectangle 228">
            <a:extLst>
              <a:ext uri="{FF2B5EF4-FFF2-40B4-BE49-F238E27FC236}">
                <a16:creationId xmlns:a16="http://schemas.microsoft.com/office/drawing/2014/main" id="{3E7F6ABB-32D8-4D9F-8019-5A6F2170427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7" y="4395644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4" name="Rectangle 254">
            <a:extLst>
              <a:ext uri="{FF2B5EF4-FFF2-40B4-BE49-F238E27FC236}">
                <a16:creationId xmlns:a16="http://schemas.microsoft.com/office/drawing/2014/main" id="{FF3C13CA-9CE5-4787-9D9F-6F33F6D721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49486" y="4902868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5" name="Rectangle 255">
            <a:extLst>
              <a:ext uri="{FF2B5EF4-FFF2-40B4-BE49-F238E27FC236}">
                <a16:creationId xmlns:a16="http://schemas.microsoft.com/office/drawing/2014/main" id="{F45F3084-D5DF-4E2A-9FD2-8FADA756F9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903867" y="4902868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6" name="Rectangle 91">
            <a:extLst>
              <a:ext uri="{FF2B5EF4-FFF2-40B4-BE49-F238E27FC236}">
                <a16:creationId xmlns:a16="http://schemas.microsoft.com/office/drawing/2014/main" id="{C8C188D8-825C-491C-B927-12A86B68F9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8" y="183043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7" name="Rectangle 92">
            <a:extLst>
              <a:ext uri="{FF2B5EF4-FFF2-40B4-BE49-F238E27FC236}">
                <a16:creationId xmlns:a16="http://schemas.microsoft.com/office/drawing/2014/main" id="{F1A1CAD1-7E2F-491A-A2F7-752577008B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799" y="183043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8" name="Rectangle 118">
            <a:extLst>
              <a:ext uri="{FF2B5EF4-FFF2-40B4-BE49-F238E27FC236}">
                <a16:creationId xmlns:a16="http://schemas.microsoft.com/office/drawing/2014/main" id="{C9F7170B-09CB-4F23-B86C-E3C5A5A952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8" y="233882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49" name="Rectangle 119">
            <a:extLst>
              <a:ext uri="{FF2B5EF4-FFF2-40B4-BE49-F238E27FC236}">
                <a16:creationId xmlns:a16="http://schemas.microsoft.com/office/drawing/2014/main" id="{91FF46E2-A356-45DF-9FE0-6D68E8BBB8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799" y="233882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0" name="Rectangle 145">
            <a:extLst>
              <a:ext uri="{FF2B5EF4-FFF2-40B4-BE49-F238E27FC236}">
                <a16:creationId xmlns:a16="http://schemas.microsoft.com/office/drawing/2014/main" id="{233DF4C6-7DB2-4DEC-965E-4E0FD1AE2F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8" y="284605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1" name="Rectangle 146">
            <a:extLst>
              <a:ext uri="{FF2B5EF4-FFF2-40B4-BE49-F238E27FC236}">
                <a16:creationId xmlns:a16="http://schemas.microsoft.com/office/drawing/2014/main" id="{BA0EBE02-0FF5-4E5F-B07E-C74F70CB3B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799" y="284605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2" name="Rectangle 172">
            <a:extLst>
              <a:ext uri="{FF2B5EF4-FFF2-40B4-BE49-F238E27FC236}">
                <a16:creationId xmlns:a16="http://schemas.microsoft.com/office/drawing/2014/main" id="{C1FFCEB5-7D01-4DF1-AE5C-13AA614FBB2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8" y="3354445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3" name="Rectangle 173">
            <a:extLst>
              <a:ext uri="{FF2B5EF4-FFF2-40B4-BE49-F238E27FC236}">
                <a16:creationId xmlns:a16="http://schemas.microsoft.com/office/drawing/2014/main" id="{4E743A8D-CDF1-43FE-9A64-273018A788F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799" y="3354445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4" name="Rectangle 199">
            <a:extLst>
              <a:ext uri="{FF2B5EF4-FFF2-40B4-BE49-F238E27FC236}">
                <a16:creationId xmlns:a16="http://schemas.microsoft.com/office/drawing/2014/main" id="{5816494B-7CF7-4661-9520-ECF2157C30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8" y="3862837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5" name="Rectangle 200">
            <a:extLst>
              <a:ext uri="{FF2B5EF4-FFF2-40B4-BE49-F238E27FC236}">
                <a16:creationId xmlns:a16="http://schemas.microsoft.com/office/drawing/2014/main" id="{D5F4C1D4-E8FC-483F-82E0-C314B4887C0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799" y="3862837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6" name="Rectangle 227">
            <a:extLst>
              <a:ext uri="{FF2B5EF4-FFF2-40B4-BE49-F238E27FC236}">
                <a16:creationId xmlns:a16="http://schemas.microsoft.com/office/drawing/2014/main" id="{1DE23893-72CE-44E4-9514-E4A35927AD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9" y="4371229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7" name="Rectangle 228">
            <a:extLst>
              <a:ext uri="{FF2B5EF4-FFF2-40B4-BE49-F238E27FC236}">
                <a16:creationId xmlns:a16="http://schemas.microsoft.com/office/drawing/2014/main" id="{FDAE80AB-A18F-4777-8A7E-3AF3817C00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800" y="4371229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8" name="Rectangle 254">
            <a:extLst>
              <a:ext uri="{FF2B5EF4-FFF2-40B4-BE49-F238E27FC236}">
                <a16:creationId xmlns:a16="http://schemas.microsoft.com/office/drawing/2014/main" id="{057CEA97-FB2D-4753-85A3-0C33E822D3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59419" y="4878453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59" name="Rectangle 255">
            <a:extLst>
              <a:ext uri="{FF2B5EF4-FFF2-40B4-BE49-F238E27FC236}">
                <a16:creationId xmlns:a16="http://schemas.microsoft.com/office/drawing/2014/main" id="{79420A4A-5528-4EC0-987F-DF7C0EEB41F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813800" y="4878453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0" name="Rectangle 91">
            <a:extLst>
              <a:ext uri="{FF2B5EF4-FFF2-40B4-BE49-F238E27FC236}">
                <a16:creationId xmlns:a16="http://schemas.microsoft.com/office/drawing/2014/main" id="{DBC80B5A-0476-410E-B60C-6450F79B3E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49" y="1842966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1" name="Rectangle 92">
            <a:extLst>
              <a:ext uri="{FF2B5EF4-FFF2-40B4-BE49-F238E27FC236}">
                <a16:creationId xmlns:a16="http://schemas.microsoft.com/office/drawing/2014/main" id="{65FABB81-DBF4-42B4-8D90-A98EC802144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0" y="1842966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2" name="Rectangle 118">
            <a:extLst>
              <a:ext uri="{FF2B5EF4-FFF2-40B4-BE49-F238E27FC236}">
                <a16:creationId xmlns:a16="http://schemas.microsoft.com/office/drawing/2014/main" id="{A6202184-9808-4043-9640-D0544AB5D4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49" y="2351358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3" name="Rectangle 119">
            <a:extLst>
              <a:ext uri="{FF2B5EF4-FFF2-40B4-BE49-F238E27FC236}">
                <a16:creationId xmlns:a16="http://schemas.microsoft.com/office/drawing/2014/main" id="{FEED1DE3-7FCB-412B-AD9F-396C8AFC0B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0" y="2351358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4" name="Rectangle 145">
            <a:extLst>
              <a:ext uri="{FF2B5EF4-FFF2-40B4-BE49-F238E27FC236}">
                <a16:creationId xmlns:a16="http://schemas.microsoft.com/office/drawing/2014/main" id="{E3D106F5-B3BA-48C7-BB89-5F7A7B3FD30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49" y="2858582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5" name="Rectangle 146">
            <a:extLst>
              <a:ext uri="{FF2B5EF4-FFF2-40B4-BE49-F238E27FC236}">
                <a16:creationId xmlns:a16="http://schemas.microsoft.com/office/drawing/2014/main" id="{98A5D359-1B62-4D55-856B-6A4D9015C6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0" y="2858582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6" name="Rectangle 172">
            <a:extLst>
              <a:ext uri="{FF2B5EF4-FFF2-40B4-BE49-F238E27FC236}">
                <a16:creationId xmlns:a16="http://schemas.microsoft.com/office/drawing/2014/main" id="{8AEB6855-7DCA-4BAB-B081-5EAFB10145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49" y="3366974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7" name="Rectangle 173">
            <a:extLst>
              <a:ext uri="{FF2B5EF4-FFF2-40B4-BE49-F238E27FC236}">
                <a16:creationId xmlns:a16="http://schemas.microsoft.com/office/drawing/2014/main" id="{18A0DCB0-4E9E-42D7-ABF1-2CB0A069240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0" y="3366974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8" name="Rectangle 199">
            <a:extLst>
              <a:ext uri="{FF2B5EF4-FFF2-40B4-BE49-F238E27FC236}">
                <a16:creationId xmlns:a16="http://schemas.microsoft.com/office/drawing/2014/main" id="{C94A534B-EDB6-41CC-BFD6-C8E5C64E30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49" y="3875366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69" name="Rectangle 200">
            <a:extLst>
              <a:ext uri="{FF2B5EF4-FFF2-40B4-BE49-F238E27FC236}">
                <a16:creationId xmlns:a16="http://schemas.microsoft.com/office/drawing/2014/main" id="{D3305D9B-7E5D-4A06-B20C-705E7AADA0E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0" y="3875366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0" name="Rectangle 227">
            <a:extLst>
              <a:ext uri="{FF2B5EF4-FFF2-40B4-BE49-F238E27FC236}">
                <a16:creationId xmlns:a16="http://schemas.microsoft.com/office/drawing/2014/main" id="{10DC9989-B0C3-40E8-9A23-4DD46B61F1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50" y="4383758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1" name="Rectangle 228">
            <a:extLst>
              <a:ext uri="{FF2B5EF4-FFF2-40B4-BE49-F238E27FC236}">
                <a16:creationId xmlns:a16="http://schemas.microsoft.com/office/drawing/2014/main" id="{802DD19F-ACAF-462C-9EF0-03BED7E8C2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1" y="4383758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2" name="Rectangle 254">
            <a:extLst>
              <a:ext uri="{FF2B5EF4-FFF2-40B4-BE49-F238E27FC236}">
                <a16:creationId xmlns:a16="http://schemas.microsoft.com/office/drawing/2014/main" id="{B675BA60-6E6B-4897-B172-3FEB85B0A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269350" y="4890982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3" name="Rectangle 255">
            <a:extLst>
              <a:ext uri="{FF2B5EF4-FFF2-40B4-BE49-F238E27FC236}">
                <a16:creationId xmlns:a16="http://schemas.microsoft.com/office/drawing/2014/main" id="{90EC0740-4B58-4786-864F-D6202316E3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723731" y="4890982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4" name="Rectangle 91">
            <a:extLst>
              <a:ext uri="{FF2B5EF4-FFF2-40B4-BE49-F238E27FC236}">
                <a16:creationId xmlns:a16="http://schemas.microsoft.com/office/drawing/2014/main" id="{6F4C6DA5-9C32-43AB-9B2B-D5F64DCD5B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2" y="1855170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5" name="Rectangle 92">
            <a:extLst>
              <a:ext uri="{FF2B5EF4-FFF2-40B4-BE49-F238E27FC236}">
                <a16:creationId xmlns:a16="http://schemas.microsoft.com/office/drawing/2014/main" id="{2E98FFFB-1367-4885-A347-2B10A92AF7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3" y="1855170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6" name="Rectangle 118">
            <a:extLst>
              <a:ext uri="{FF2B5EF4-FFF2-40B4-BE49-F238E27FC236}">
                <a16:creationId xmlns:a16="http://schemas.microsoft.com/office/drawing/2014/main" id="{B0EE3A07-2F28-4D28-AD64-4E71640B185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2" y="2363562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7" name="Rectangle 119">
            <a:extLst>
              <a:ext uri="{FF2B5EF4-FFF2-40B4-BE49-F238E27FC236}">
                <a16:creationId xmlns:a16="http://schemas.microsoft.com/office/drawing/2014/main" id="{CCE2A03B-C80B-42F1-9230-C10251D123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3" y="2363562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8" name="Rectangle 145">
            <a:extLst>
              <a:ext uri="{FF2B5EF4-FFF2-40B4-BE49-F238E27FC236}">
                <a16:creationId xmlns:a16="http://schemas.microsoft.com/office/drawing/2014/main" id="{87375277-0EF5-4601-B688-CC287F3E6A4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2" y="2870786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79" name="Rectangle 146">
            <a:extLst>
              <a:ext uri="{FF2B5EF4-FFF2-40B4-BE49-F238E27FC236}">
                <a16:creationId xmlns:a16="http://schemas.microsoft.com/office/drawing/2014/main" id="{19099545-7878-4215-9ADA-69237497B8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3" y="2870786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0" name="Rectangle 172">
            <a:extLst>
              <a:ext uri="{FF2B5EF4-FFF2-40B4-BE49-F238E27FC236}">
                <a16:creationId xmlns:a16="http://schemas.microsoft.com/office/drawing/2014/main" id="{13AB64CA-71E8-4F3D-8A8F-48ADB8EE76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2" y="3379178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1" name="Rectangle 173">
            <a:extLst>
              <a:ext uri="{FF2B5EF4-FFF2-40B4-BE49-F238E27FC236}">
                <a16:creationId xmlns:a16="http://schemas.microsoft.com/office/drawing/2014/main" id="{E6E68EB4-8B4F-4659-85F0-F33EB0681EA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3" y="3379178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2" name="Rectangle 199">
            <a:extLst>
              <a:ext uri="{FF2B5EF4-FFF2-40B4-BE49-F238E27FC236}">
                <a16:creationId xmlns:a16="http://schemas.microsoft.com/office/drawing/2014/main" id="{FD5D2EFE-78D7-47A0-B41B-A6D123F33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2" y="3887570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3" name="Rectangle 200">
            <a:extLst>
              <a:ext uri="{FF2B5EF4-FFF2-40B4-BE49-F238E27FC236}">
                <a16:creationId xmlns:a16="http://schemas.microsoft.com/office/drawing/2014/main" id="{43DD1F99-EF92-4FA7-A688-DFB8CA0428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3" y="3887570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4" name="Rectangle 227">
            <a:extLst>
              <a:ext uri="{FF2B5EF4-FFF2-40B4-BE49-F238E27FC236}">
                <a16:creationId xmlns:a16="http://schemas.microsoft.com/office/drawing/2014/main" id="{61B66908-9A89-4CAA-82BB-1B0CBBA712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3" y="4395962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5" name="Rectangle 228">
            <a:extLst>
              <a:ext uri="{FF2B5EF4-FFF2-40B4-BE49-F238E27FC236}">
                <a16:creationId xmlns:a16="http://schemas.microsoft.com/office/drawing/2014/main" id="{A25ADF27-53D5-47C3-A679-6359C6A587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4" y="4395962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6" name="Rectangle 254">
            <a:extLst>
              <a:ext uri="{FF2B5EF4-FFF2-40B4-BE49-F238E27FC236}">
                <a16:creationId xmlns:a16="http://schemas.microsoft.com/office/drawing/2014/main" id="{3571E780-2740-4415-A8FC-0A7B700326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79283" y="4903186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87" name="Rectangle 255">
            <a:extLst>
              <a:ext uri="{FF2B5EF4-FFF2-40B4-BE49-F238E27FC236}">
                <a16:creationId xmlns:a16="http://schemas.microsoft.com/office/drawing/2014/main" id="{D4DFF327-57BB-4D9E-A2B7-F0DD5B9497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33664" y="4903186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95" name="Rectangle 91">
            <a:extLst>
              <a:ext uri="{FF2B5EF4-FFF2-40B4-BE49-F238E27FC236}">
                <a16:creationId xmlns:a16="http://schemas.microsoft.com/office/drawing/2014/main" id="{8A3B7425-E369-4F53-BA6F-5242DA61BF3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4" y="1855170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96" name="Rectangle 92">
            <a:extLst>
              <a:ext uri="{FF2B5EF4-FFF2-40B4-BE49-F238E27FC236}">
                <a16:creationId xmlns:a16="http://schemas.microsoft.com/office/drawing/2014/main" id="{4E6A839F-6FCF-4E31-8BD0-E16864EEE06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5" y="1855170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97" name="Rectangle 118">
            <a:extLst>
              <a:ext uri="{FF2B5EF4-FFF2-40B4-BE49-F238E27FC236}">
                <a16:creationId xmlns:a16="http://schemas.microsoft.com/office/drawing/2014/main" id="{E30405E0-3BAF-415C-962D-57EEE5D590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4" y="2363562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98" name="Rectangle 119">
            <a:extLst>
              <a:ext uri="{FF2B5EF4-FFF2-40B4-BE49-F238E27FC236}">
                <a16:creationId xmlns:a16="http://schemas.microsoft.com/office/drawing/2014/main" id="{2F0D6E87-BA13-4616-837F-44E6418D2B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5" y="2363562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699" name="Rectangle 145">
            <a:extLst>
              <a:ext uri="{FF2B5EF4-FFF2-40B4-BE49-F238E27FC236}">
                <a16:creationId xmlns:a16="http://schemas.microsoft.com/office/drawing/2014/main" id="{6E4DC2C7-60E2-4E39-A040-33E1148C84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4" y="2870786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0" name="Rectangle 146">
            <a:extLst>
              <a:ext uri="{FF2B5EF4-FFF2-40B4-BE49-F238E27FC236}">
                <a16:creationId xmlns:a16="http://schemas.microsoft.com/office/drawing/2014/main" id="{966097DC-FD1B-4AB8-9270-D63BF4F1A3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5" y="2870786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1" name="Rectangle 172">
            <a:extLst>
              <a:ext uri="{FF2B5EF4-FFF2-40B4-BE49-F238E27FC236}">
                <a16:creationId xmlns:a16="http://schemas.microsoft.com/office/drawing/2014/main" id="{F9963C2C-FE13-4B53-9E0A-33833EBFF4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4" y="3379178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2" name="Rectangle 173">
            <a:extLst>
              <a:ext uri="{FF2B5EF4-FFF2-40B4-BE49-F238E27FC236}">
                <a16:creationId xmlns:a16="http://schemas.microsoft.com/office/drawing/2014/main" id="{E25FDE01-0116-404D-AED3-856484360C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5" y="3379178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3" name="Rectangle 199">
            <a:extLst>
              <a:ext uri="{FF2B5EF4-FFF2-40B4-BE49-F238E27FC236}">
                <a16:creationId xmlns:a16="http://schemas.microsoft.com/office/drawing/2014/main" id="{6301786C-8F5C-45F8-9EBB-5C24E924F8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4" y="3887570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4" name="Rectangle 200">
            <a:extLst>
              <a:ext uri="{FF2B5EF4-FFF2-40B4-BE49-F238E27FC236}">
                <a16:creationId xmlns:a16="http://schemas.microsoft.com/office/drawing/2014/main" id="{5F732FBA-FE3A-4BD8-BBC1-9C523E6253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5" y="3887570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5" name="Rectangle 227">
            <a:extLst>
              <a:ext uri="{FF2B5EF4-FFF2-40B4-BE49-F238E27FC236}">
                <a16:creationId xmlns:a16="http://schemas.microsoft.com/office/drawing/2014/main" id="{C637BBAC-97AA-4D18-AA59-2A7536613F5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5" y="4395962"/>
            <a:ext cx="108850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6" name="Rectangle 228">
            <a:extLst>
              <a:ext uri="{FF2B5EF4-FFF2-40B4-BE49-F238E27FC236}">
                <a16:creationId xmlns:a16="http://schemas.microsoft.com/office/drawing/2014/main" id="{6065E043-00A0-4681-9A2D-6DCA1E6EF9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6" y="4395962"/>
            <a:ext cx="110021" cy="108822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7" name="Rectangle 254">
            <a:extLst>
              <a:ext uri="{FF2B5EF4-FFF2-40B4-BE49-F238E27FC236}">
                <a16:creationId xmlns:a16="http://schemas.microsoft.com/office/drawing/2014/main" id="{CE169FB0-5491-4F5D-BC9E-C9846ADDC0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89215" y="4903186"/>
            <a:ext cx="108850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  <p:sp>
        <p:nvSpPr>
          <p:cNvPr id="708" name="Rectangle 255">
            <a:extLst>
              <a:ext uri="{FF2B5EF4-FFF2-40B4-BE49-F238E27FC236}">
                <a16:creationId xmlns:a16="http://schemas.microsoft.com/office/drawing/2014/main" id="{2057D317-5E06-487E-8C29-ACF2FBFDAD7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43596" y="4903186"/>
            <a:ext cx="110021" cy="10999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86528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7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70" r:id="rId2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4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736">
            <a:extLst>
              <a:ext uri="{FF2B5EF4-FFF2-40B4-BE49-F238E27FC236}">
                <a16:creationId xmlns:a16="http://schemas.microsoft.com/office/drawing/2014/main" id="{3F065217-DE63-4532-8B57-61ED049613CD}"/>
              </a:ext>
            </a:extLst>
          </p:cNvPr>
          <p:cNvSpPr txBox="1">
            <a:spLocks/>
          </p:cNvSpPr>
          <p:nvPr/>
        </p:nvSpPr>
        <p:spPr>
          <a:xfrm>
            <a:off x="1739842" y="2132856"/>
            <a:ext cx="8388603" cy="1224136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>
            <a:lvl1pPr marL="0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kern="1200" smtClean="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  <a:lvl2pPr marL="609468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218936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828404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437872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3047340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808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275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744" indent="0" algn="ctr" defTabSz="1218987" rtl="0" eaLnBrk="1" latinLnBrk="0" hangingPunct="1">
              <a:spcBef>
                <a:spcPct val="20000"/>
              </a:spcBef>
              <a:buFont typeface="Arial" pitchFamily="34" charset="0"/>
              <a:buNone/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ООО 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Farg‘ona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Kristal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Qurilish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”</a:t>
            </a:r>
            <a:endParaRPr lang="en-IN" sz="3600" b="1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СТРОИТЕЛЬНО-МОНТАЖНАЯ КОМПАНИЯ</a:t>
            </a:r>
            <a:endParaRPr lang="en-IN" sz="2800" dirty="0">
              <a:solidFill>
                <a:schemeClr val="tx1">
                  <a:lumMod val="95000"/>
                  <a:lumOff val="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809587-7040-465C-880B-089D29EF6F7A}"/>
              </a:ext>
            </a:extLst>
          </p:cNvPr>
          <p:cNvCxnSpPr>
            <a:cxnSpLocks/>
          </p:cNvCxnSpPr>
          <p:nvPr/>
        </p:nvCxnSpPr>
        <p:spPr>
          <a:xfrm>
            <a:off x="1919536" y="1988840"/>
            <a:ext cx="7920880" cy="0"/>
          </a:xfrm>
          <a:prstGeom prst="line">
            <a:avLst/>
          </a:prstGeom>
          <a:ln w="25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9AC56E-8967-4862-8FEE-AE1AB25A2738}"/>
              </a:ext>
            </a:extLst>
          </p:cNvPr>
          <p:cNvCxnSpPr>
            <a:cxnSpLocks/>
          </p:cNvCxnSpPr>
          <p:nvPr/>
        </p:nvCxnSpPr>
        <p:spPr>
          <a:xfrm flipV="1">
            <a:off x="3390829" y="3501008"/>
            <a:ext cx="5086632" cy="13976"/>
          </a:xfrm>
          <a:prstGeom prst="line">
            <a:avLst/>
          </a:prstGeom>
          <a:ln w="25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507" y="476672"/>
            <a:ext cx="2015275" cy="1372744"/>
          </a:xfrm>
          <a:prstGeom prst="rect">
            <a:avLst/>
          </a:prstGeom>
          <a:noFill/>
        </p:spPr>
      </p:pic>
      <p:grpSp>
        <p:nvGrpSpPr>
          <p:cNvPr id="32" name="Группа 31"/>
          <p:cNvGrpSpPr/>
          <p:nvPr/>
        </p:nvGrpSpPr>
        <p:grpSpPr>
          <a:xfrm>
            <a:off x="-27401" y="2564904"/>
            <a:ext cx="12219037" cy="4293096"/>
            <a:chOff x="-24680" y="2232248"/>
            <a:chExt cx="13062656" cy="465313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0" y="2232248"/>
              <a:ext cx="6581936" cy="4653136"/>
            </a:xfrm>
            <a:prstGeom prst="rect">
              <a:avLst/>
            </a:prstGeom>
          </p:spPr>
        </p:pic>
        <p:pic>
          <p:nvPicPr>
            <p:cNvPr id="263" name="Рисунок 2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6040" y="2232248"/>
              <a:ext cx="6581936" cy="4653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641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FCFA6A2-8557-490A-B868-43C4A58567FA}"/>
              </a:ext>
            </a:extLst>
          </p:cNvPr>
          <p:cNvGrpSpPr/>
          <p:nvPr/>
        </p:nvGrpSpPr>
        <p:grpSpPr>
          <a:xfrm>
            <a:off x="5375920" y="1296923"/>
            <a:ext cx="5425067" cy="1155041"/>
            <a:chOff x="577125" y="1338826"/>
            <a:chExt cx="5281051" cy="115504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4CCC398-65A7-46D8-A239-10DEF44C09D8}"/>
                </a:ext>
              </a:extLst>
            </p:cNvPr>
            <p:cNvSpPr/>
            <p:nvPr/>
          </p:nvSpPr>
          <p:spPr>
            <a:xfrm>
              <a:off x="577125" y="1338826"/>
              <a:ext cx="5281051" cy="1155041"/>
            </a:xfrm>
            <a:prstGeom prst="roundRect">
              <a:avLst>
                <a:gd name="adj" fmla="val 896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36" name="TextBox 1135">
              <a:extLst>
                <a:ext uri="{FF2B5EF4-FFF2-40B4-BE49-F238E27FC236}">
                  <a16:creationId xmlns:a16="http://schemas.microsoft.com/office/drawing/2014/main" id="{19597974-6BD9-4F46-93D5-8E798AE68BD9}"/>
                </a:ext>
              </a:extLst>
            </p:cNvPr>
            <p:cNvSpPr txBox="1"/>
            <p:nvPr/>
          </p:nvSpPr>
          <p:spPr>
            <a:xfrm>
              <a:off x="2205980" y="1516240"/>
              <a:ext cx="2310571" cy="80021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uz-Cyrl-UZ" sz="1600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год основания</a:t>
              </a:r>
              <a:br>
                <a:rPr lang="en-US" sz="1800" kern="0" dirty="0">
                  <a:solidFill>
                    <a:schemeClr val="bg1"/>
                  </a:solidFill>
                  <a:latin typeface="Segoe UI" panose="020B0502040204020203" pitchFamily="34" charset="0"/>
                  <a:ea typeface="Calibri Light" charset="0"/>
                  <a:cs typeface="Segoe UI" panose="020B0502040204020203" pitchFamily="34" charset="0"/>
                </a:rPr>
              </a:br>
              <a:r>
                <a:rPr lang="en-US" sz="3600" b="1" kern="0" dirty="0">
                  <a:solidFill>
                    <a:schemeClr val="bg1"/>
                  </a:solidFill>
                  <a:latin typeface="Segoe UI" panose="020B0502040204020203" pitchFamily="34" charset="0"/>
                  <a:ea typeface="Calibri Light" charset="0"/>
                  <a:cs typeface="Segoe UI" panose="020B0502040204020203" pitchFamily="34" charset="0"/>
                </a:rPr>
                <a:t>20</a:t>
              </a:r>
              <a:r>
                <a:rPr lang="ru-RU" sz="3600" b="1" kern="0" dirty="0">
                  <a:solidFill>
                    <a:schemeClr val="bg1"/>
                  </a:solidFill>
                  <a:latin typeface="Segoe UI" panose="020B0502040204020203" pitchFamily="34" charset="0"/>
                  <a:ea typeface="Calibri Light" charset="0"/>
                  <a:cs typeface="Segoe UI" panose="020B0502040204020203" pitchFamily="34" charset="0"/>
                </a:rPr>
                <a:t>10</a:t>
              </a:r>
              <a:endParaRPr lang="en-US" sz="1600" b="1" dirty="0">
                <a:solidFill>
                  <a:schemeClr val="bg1"/>
                </a:solidFill>
                <a:latin typeface="Segoe UI" panose="020B0502040204020203" pitchFamily="34" charset="0"/>
                <a:ea typeface="Calibri Light" charset="0"/>
                <a:cs typeface="Segoe UI" panose="020B0502040204020203" pitchFamily="34" charset="0"/>
              </a:endParaRPr>
            </a:p>
          </p:txBody>
        </p:sp>
        <p:sp>
          <p:nvSpPr>
            <p:cNvPr id="1137" name="TextBox 1136">
              <a:extLst>
                <a:ext uri="{FF2B5EF4-FFF2-40B4-BE49-F238E27FC236}">
                  <a16:creationId xmlns:a16="http://schemas.microsoft.com/office/drawing/2014/main" id="{F9DA7F84-AF3C-4C6B-8FBC-ADC07F02F13B}"/>
                </a:ext>
              </a:extLst>
            </p:cNvPr>
            <p:cNvSpPr txBox="1"/>
            <p:nvPr/>
          </p:nvSpPr>
          <p:spPr>
            <a:xfrm>
              <a:off x="764758" y="1454684"/>
              <a:ext cx="1441222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6000" b="1" kern="0" dirty="0">
                  <a:solidFill>
                    <a:schemeClr val="bg1"/>
                  </a:solidFill>
                  <a:latin typeface="Arial Black" panose="020B0A04020102020204" pitchFamily="34" charset="0"/>
                  <a:ea typeface="Calibri Light" charset="0"/>
                  <a:cs typeface="Courier New" panose="02070309020205020404" pitchFamily="49" charset="0"/>
                </a:rPr>
                <a:t>1</a:t>
              </a:r>
              <a:endParaRPr lang="en-US" sz="6000" b="1" dirty="0">
                <a:solidFill>
                  <a:schemeClr val="bg1"/>
                </a:solidFill>
                <a:latin typeface="Arial Black" panose="020B0A04020102020204" pitchFamily="34" charset="0"/>
                <a:ea typeface="Calibri Light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DEF0D70-AAE1-4A2B-A98D-F22446D8645B}"/>
              </a:ext>
            </a:extLst>
          </p:cNvPr>
          <p:cNvGrpSpPr/>
          <p:nvPr/>
        </p:nvGrpSpPr>
        <p:grpSpPr>
          <a:xfrm>
            <a:off x="5375920" y="3935275"/>
            <a:ext cx="5425067" cy="1155041"/>
            <a:chOff x="577125" y="3834456"/>
            <a:chExt cx="5281051" cy="1155041"/>
          </a:xfrm>
        </p:grpSpPr>
        <p:sp>
          <p:nvSpPr>
            <p:cNvPr id="1125" name="Rectangle: Rounded Corners 1124">
              <a:extLst>
                <a:ext uri="{FF2B5EF4-FFF2-40B4-BE49-F238E27FC236}">
                  <a16:creationId xmlns:a16="http://schemas.microsoft.com/office/drawing/2014/main" id="{DD83FDAB-84C0-4E56-A834-5F4759E4D1B1}"/>
                </a:ext>
              </a:extLst>
            </p:cNvPr>
            <p:cNvSpPr/>
            <p:nvPr/>
          </p:nvSpPr>
          <p:spPr>
            <a:xfrm>
              <a:off x="577125" y="3834456"/>
              <a:ext cx="5281051" cy="1155041"/>
            </a:xfrm>
            <a:prstGeom prst="roundRect">
              <a:avLst>
                <a:gd name="adj" fmla="val 896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39" name="TextBox 1138">
              <a:extLst>
                <a:ext uri="{FF2B5EF4-FFF2-40B4-BE49-F238E27FC236}">
                  <a16:creationId xmlns:a16="http://schemas.microsoft.com/office/drawing/2014/main" id="{0EC594F9-42AA-48F0-91E3-A523A590A6A2}"/>
                </a:ext>
              </a:extLst>
            </p:cNvPr>
            <p:cNvSpPr txBox="1"/>
            <p:nvPr/>
          </p:nvSpPr>
          <p:spPr>
            <a:xfrm>
              <a:off x="2205980" y="4011867"/>
              <a:ext cx="3169321" cy="80021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600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уставной капитал</a:t>
              </a:r>
              <a:endParaRPr lang="en-US" sz="1600" kern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r>
                <a:rPr lang="en-US" sz="36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723 </a:t>
              </a:r>
              <a:r>
                <a:rPr lang="uz-Cyrl-UZ" sz="32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млн</a:t>
              </a:r>
              <a:r>
                <a:rPr lang="en-US" sz="32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  <a:r>
                <a:rPr lang="uz-Cyrl-UZ" sz="32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сум</a:t>
              </a:r>
              <a:endParaRPr lang="en-US" sz="3200" b="1" kern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40" name="TextBox 1139">
              <a:extLst>
                <a:ext uri="{FF2B5EF4-FFF2-40B4-BE49-F238E27FC236}">
                  <a16:creationId xmlns:a16="http://schemas.microsoft.com/office/drawing/2014/main" id="{958156DC-3EA6-4EBE-BADE-2321E29D81DE}"/>
                </a:ext>
              </a:extLst>
            </p:cNvPr>
            <p:cNvSpPr txBox="1"/>
            <p:nvPr/>
          </p:nvSpPr>
          <p:spPr>
            <a:xfrm>
              <a:off x="764758" y="3950312"/>
              <a:ext cx="1441222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uz-Cyrl-UZ" sz="6000" b="1" kern="0" dirty="0">
                  <a:solidFill>
                    <a:schemeClr val="bg1"/>
                  </a:solidFill>
                  <a:latin typeface="Arial Black" panose="020B0A04020102020204" pitchFamily="34" charset="0"/>
                  <a:ea typeface="Calibri Light" charset="0"/>
                  <a:cs typeface="Courier New" panose="02070309020205020404" pitchFamily="49" charset="0"/>
                </a:rPr>
                <a:t>3</a:t>
              </a:r>
              <a:endParaRPr lang="en-US" sz="6000" b="1" dirty="0">
                <a:solidFill>
                  <a:schemeClr val="bg1"/>
                </a:solidFill>
                <a:latin typeface="Arial Black" panose="020B0A04020102020204" pitchFamily="34" charset="0"/>
                <a:ea typeface="Calibri Light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11EFC2FA-1AB4-4B14-8055-2B67D46A35FC}"/>
              </a:ext>
            </a:extLst>
          </p:cNvPr>
          <p:cNvGrpSpPr/>
          <p:nvPr/>
        </p:nvGrpSpPr>
        <p:grpSpPr>
          <a:xfrm>
            <a:off x="5388394" y="5266483"/>
            <a:ext cx="5425067" cy="1155041"/>
            <a:chOff x="577125" y="5082271"/>
            <a:chExt cx="5281051" cy="1155041"/>
          </a:xfrm>
        </p:grpSpPr>
        <p:sp>
          <p:nvSpPr>
            <p:cNvPr id="1126" name="Rectangle: Rounded Corners 1125">
              <a:extLst>
                <a:ext uri="{FF2B5EF4-FFF2-40B4-BE49-F238E27FC236}">
                  <a16:creationId xmlns:a16="http://schemas.microsoft.com/office/drawing/2014/main" id="{FED1BB6A-A9A9-4E0A-A8CD-EEFB5750C983}"/>
                </a:ext>
              </a:extLst>
            </p:cNvPr>
            <p:cNvSpPr/>
            <p:nvPr/>
          </p:nvSpPr>
          <p:spPr>
            <a:xfrm>
              <a:off x="577125" y="5082271"/>
              <a:ext cx="5281051" cy="1155041"/>
            </a:xfrm>
            <a:prstGeom prst="roundRect">
              <a:avLst>
                <a:gd name="adj" fmla="val 896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48" name="TextBox 1147">
              <a:extLst>
                <a:ext uri="{FF2B5EF4-FFF2-40B4-BE49-F238E27FC236}">
                  <a16:creationId xmlns:a16="http://schemas.microsoft.com/office/drawing/2014/main" id="{E50F2C64-4496-4A40-ACCB-C5159AEC70D5}"/>
                </a:ext>
              </a:extLst>
            </p:cNvPr>
            <p:cNvSpPr txBox="1"/>
            <p:nvPr/>
          </p:nvSpPr>
          <p:spPr>
            <a:xfrm>
              <a:off x="2205979" y="5259681"/>
              <a:ext cx="3096343" cy="80021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uz-Cyrl-UZ" sz="1600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Количество рабочих</a:t>
              </a:r>
            </a:p>
            <a:p>
              <a:r>
                <a:rPr lang="ru-RU" sz="36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395</a:t>
              </a:r>
              <a:r>
                <a:rPr lang="en-US" sz="36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uz-Cyrl-UZ" sz="2800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сотрудников</a:t>
              </a:r>
              <a:endParaRPr lang="en-US" sz="3600" kern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49" name="TextBox 1148">
              <a:extLst>
                <a:ext uri="{FF2B5EF4-FFF2-40B4-BE49-F238E27FC236}">
                  <a16:creationId xmlns:a16="http://schemas.microsoft.com/office/drawing/2014/main" id="{0B9CA9D5-F695-4802-BE21-8B05D2B75909}"/>
                </a:ext>
              </a:extLst>
            </p:cNvPr>
            <p:cNvSpPr txBox="1"/>
            <p:nvPr/>
          </p:nvSpPr>
          <p:spPr>
            <a:xfrm>
              <a:off x="764758" y="5198127"/>
              <a:ext cx="1441222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uz-Cyrl-UZ" sz="6000" b="1" kern="0" dirty="0">
                  <a:solidFill>
                    <a:schemeClr val="bg1"/>
                  </a:solidFill>
                  <a:latin typeface="Arial Black" panose="020B0A04020102020204" pitchFamily="34" charset="0"/>
                  <a:ea typeface="Calibri Light" charset="0"/>
                  <a:cs typeface="Courier New" panose="02070309020205020404" pitchFamily="49" charset="0"/>
                </a:rPr>
                <a:t>4</a:t>
              </a:r>
              <a:endParaRPr lang="en-US" sz="6000" b="1" dirty="0">
                <a:solidFill>
                  <a:schemeClr val="bg1"/>
                </a:solidFill>
                <a:latin typeface="Arial Black" panose="020B0A04020102020204" pitchFamily="34" charset="0"/>
                <a:ea typeface="Calibri Light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349960"/>
            <a:ext cx="6145407" cy="711081"/>
          </a:xfrm>
        </p:spPr>
        <p:txBody>
          <a:bodyPr/>
          <a:lstStyle/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 КОМПАНИИ</a:t>
            </a:r>
            <a:endParaRPr lang="en-IN" sz="32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30482EA-6740-47B8-91CD-B4657BCDEE7C}"/>
              </a:ext>
            </a:extLst>
          </p:cNvPr>
          <p:cNvGrpSpPr/>
          <p:nvPr/>
        </p:nvGrpSpPr>
        <p:grpSpPr>
          <a:xfrm>
            <a:off x="5375920" y="2616099"/>
            <a:ext cx="5425067" cy="1155041"/>
            <a:chOff x="577125" y="2586641"/>
            <a:chExt cx="5281051" cy="1155041"/>
          </a:xfrm>
        </p:grpSpPr>
        <p:sp>
          <p:nvSpPr>
            <p:cNvPr id="71" name="Rectangle: Rounded Corners 1124">
              <a:extLst>
                <a:ext uri="{FF2B5EF4-FFF2-40B4-BE49-F238E27FC236}">
                  <a16:creationId xmlns:a16="http://schemas.microsoft.com/office/drawing/2014/main" id="{555632AE-0757-44CD-BF96-03E23AE335F2}"/>
                </a:ext>
              </a:extLst>
            </p:cNvPr>
            <p:cNvSpPr/>
            <p:nvPr/>
          </p:nvSpPr>
          <p:spPr>
            <a:xfrm>
              <a:off x="577125" y="2586641"/>
              <a:ext cx="5281051" cy="1155041"/>
            </a:xfrm>
            <a:prstGeom prst="roundRect">
              <a:avLst>
                <a:gd name="adj" fmla="val 896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58CE5E3-5CD7-4ADE-A060-26B68D4951E6}"/>
                </a:ext>
              </a:extLst>
            </p:cNvPr>
            <p:cNvSpPr txBox="1"/>
            <p:nvPr/>
          </p:nvSpPr>
          <p:spPr>
            <a:xfrm>
              <a:off x="1869431" y="2646961"/>
              <a:ext cx="3936948" cy="107721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600" kern="0" dirty="0">
                  <a:solidFill>
                    <a:schemeClr val="bg1"/>
                  </a:solidFill>
                  <a:latin typeface="Segoe UI" panose="020B0502040204020203" pitchFamily="34" charset="0"/>
                  <a:ea typeface="Calibri Light" charset="0"/>
                  <a:cs typeface="Segoe UI" panose="020B0502040204020203" pitchFamily="34" charset="0"/>
                </a:rPr>
                <a:t>основное направление деятельности</a:t>
              </a:r>
            </a:p>
            <a:p>
              <a:r>
                <a:rPr lang="ru-RU" sz="1800" b="1" kern="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СТРОИТЕЛЬСТВО И РЕКОНСТРУКЦИЯ СТРОИТЕЛЬНЫХ ПЛОЩАДЕЙ И СООРУЖЕНИЙ</a:t>
              </a:r>
              <a:endParaRPr lang="en-US" sz="3200" b="1" kern="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0048988-FA6E-425A-89A8-3CE5E6F93D74}"/>
                </a:ext>
              </a:extLst>
            </p:cNvPr>
            <p:cNvSpPr txBox="1"/>
            <p:nvPr/>
          </p:nvSpPr>
          <p:spPr>
            <a:xfrm>
              <a:off x="764758" y="2702497"/>
              <a:ext cx="1441222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6000" b="1" kern="0" dirty="0">
                  <a:solidFill>
                    <a:schemeClr val="bg1"/>
                  </a:solidFill>
                  <a:latin typeface="Arial Black" panose="020B0A04020102020204" pitchFamily="34" charset="0"/>
                  <a:ea typeface="Calibri Light" charset="0"/>
                  <a:cs typeface="Courier New" panose="02070309020205020404" pitchFamily="49" charset="0"/>
                </a:rPr>
                <a:t>2</a:t>
              </a:r>
              <a:endParaRPr lang="en-US" sz="6000" b="1" dirty="0">
                <a:solidFill>
                  <a:schemeClr val="bg1"/>
                </a:solidFill>
                <a:latin typeface="Arial Black" panose="020B0A04020102020204" pitchFamily="34" charset="0"/>
                <a:ea typeface="Calibri Light" charset="0"/>
                <a:cs typeface="Courier New" panose="02070309020205020404" pitchFamily="49" charset="0"/>
              </a:endParaRPr>
            </a:p>
          </p:txBody>
        </p:sp>
      </p:grpSp>
      <p:pic>
        <p:nvPicPr>
          <p:cNvPr id="75" name="Рисунок 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2451964"/>
            <a:ext cx="4992831" cy="405667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99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C7055122-90AB-4334-9C96-54A134EF3757}"/>
              </a:ext>
            </a:extLst>
          </p:cNvPr>
          <p:cNvGrpSpPr/>
          <p:nvPr/>
        </p:nvGrpSpPr>
        <p:grpSpPr>
          <a:xfrm>
            <a:off x="5766866" y="1525722"/>
            <a:ext cx="6017766" cy="2613107"/>
            <a:chOff x="6319476" y="-1293460"/>
            <a:chExt cx="6820896" cy="272307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AD768B2-EB74-4721-8123-AC8C809A92B3}"/>
                </a:ext>
              </a:extLst>
            </p:cNvPr>
            <p:cNvSpPr txBox="1"/>
            <p:nvPr/>
          </p:nvSpPr>
          <p:spPr>
            <a:xfrm>
              <a:off x="6319476" y="-1293460"/>
              <a:ext cx="6820896" cy="19620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4000" b="1" kern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/>
                  <a:cs typeface="Arial" panose="020B0604020202020204" pitchFamily="34" charset="0"/>
                </a:rPr>
                <a:t>Саламов</a:t>
              </a:r>
              <a:endParaRPr lang="ru-RU" sz="4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anose="020B0604020202020204" pitchFamily="34" charset="0"/>
              </a:endParaRPr>
            </a:p>
            <a:p>
              <a:r>
                <a:rPr lang="ru-RU" sz="4000" b="1" kern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/>
                  <a:cs typeface="Arial" panose="020B0604020202020204" pitchFamily="34" charset="0"/>
                </a:rPr>
                <a:t>Азизбек</a:t>
              </a:r>
              <a:r>
                <a:rPr lang="ru-RU" sz="40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/>
                  <a:cs typeface="Arial" panose="020B0604020202020204" pitchFamily="34" charset="0"/>
                </a:rPr>
                <a:t> </a:t>
              </a:r>
            </a:p>
            <a:p>
              <a:r>
                <a:rPr lang="ru-RU" sz="4000" b="1" kern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pen Sans"/>
                  <a:cs typeface="Arial" panose="020B0604020202020204" pitchFamily="34" charset="0"/>
                </a:rPr>
                <a:t>Абдурахманович</a:t>
              </a:r>
              <a:endParaRPr lang="en-US" sz="4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39D1E1-DDF1-4C97-A113-11DF4494CAFF}"/>
                </a:ext>
              </a:extLst>
            </p:cNvPr>
            <p:cNvSpPr txBox="1"/>
            <p:nvPr/>
          </p:nvSpPr>
          <p:spPr>
            <a:xfrm>
              <a:off x="6319476" y="884379"/>
              <a:ext cx="2903224" cy="5452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b="1" kern="0" dirty="0">
                  <a:solidFill>
                    <a:schemeClr val="bg1"/>
                  </a:solidFill>
                  <a:latin typeface="Open Sans"/>
                  <a:cs typeface="Arial" panose="020B0604020202020204" pitchFamily="34" charset="0"/>
                </a:rPr>
                <a:t>доля – </a:t>
              </a:r>
              <a:r>
                <a:rPr lang="uz-Cyrl-UZ" sz="2800" b="1" kern="0" dirty="0">
                  <a:solidFill>
                    <a:schemeClr val="bg1"/>
                  </a:solidFill>
                  <a:latin typeface="Open Sans"/>
                  <a:cs typeface="Arial" panose="020B0604020202020204" pitchFamily="34" charset="0"/>
                </a:rPr>
                <a:t>100</a:t>
              </a:r>
              <a:r>
                <a:rPr lang="ru-RU" sz="2800" b="1" kern="0" dirty="0">
                  <a:solidFill>
                    <a:schemeClr val="bg1"/>
                  </a:solidFill>
                  <a:latin typeface="Open Sans"/>
                  <a:cs typeface="Arial" panose="020B0604020202020204" pitchFamily="34" charset="0"/>
                </a:rPr>
                <a:t>%</a:t>
              </a:r>
            </a:p>
          </p:txBody>
        </p:sp>
      </p:grpSp>
      <p:sp>
        <p:nvSpPr>
          <p:cNvPr id="26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0" y="349960"/>
            <a:ext cx="6865487" cy="711081"/>
          </a:xfrm>
        </p:spPr>
        <p:txBody>
          <a:bodyPr/>
          <a:lstStyle/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УЧРЕДИТЕЛЬ КОМПАНИИ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5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" y="4385159"/>
            <a:ext cx="3705294" cy="2470196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D61B3D9-C19F-421B-BE2A-250784DA018B}"/>
              </a:ext>
            </a:extLst>
          </p:cNvPr>
          <p:cNvGrpSpPr/>
          <p:nvPr/>
        </p:nvGrpSpPr>
        <p:grpSpPr>
          <a:xfrm>
            <a:off x="1055440" y="2854934"/>
            <a:ext cx="1494689" cy="1067314"/>
            <a:chOff x="575227" y="2668272"/>
            <a:chExt cx="2296192" cy="955732"/>
          </a:xfrm>
        </p:grpSpPr>
        <p:sp>
          <p:nvSpPr>
            <p:cNvPr id="109" name="Прямоугольник: скругленные углы 108">
              <a:extLst>
                <a:ext uri="{FF2B5EF4-FFF2-40B4-BE49-F238E27FC236}">
                  <a16:creationId xmlns:a16="http://schemas.microsoft.com/office/drawing/2014/main" id="{293275BD-830B-42F8-B3F3-C7773F524613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68F1CE24-D1A7-4D8B-A47A-860C0414DE5B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111" name="Прямоугольник: скругленные углы 110">
                <a:extLst>
                  <a:ext uri="{FF2B5EF4-FFF2-40B4-BE49-F238E27FC236}">
                    <a16:creationId xmlns:a16="http://schemas.microsoft.com/office/drawing/2014/main" id="{658CE7E7-5234-438D-BFF3-2A67B92FBCE9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2" name="Прямоугольник: скругленные углы 5">
                <a:extLst>
                  <a:ext uri="{FF2B5EF4-FFF2-40B4-BE49-F238E27FC236}">
                    <a16:creationId xmlns:a16="http://schemas.microsoft.com/office/drawing/2014/main" id="{AFABC682-55F7-41F8-92AB-98AC66E6B15D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/>
                <a:r>
                  <a:rPr lang="ru-RU" sz="1400" dirty="0"/>
                  <a:t>Кирпичный завод</a:t>
                </a:r>
              </a:p>
            </p:txBody>
          </p:sp>
        </p:grp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D1B643B-4B7C-4010-ABD3-B92A941BF74F}"/>
              </a:ext>
            </a:extLst>
          </p:cNvPr>
          <p:cNvGrpSpPr/>
          <p:nvPr/>
        </p:nvGrpSpPr>
        <p:grpSpPr>
          <a:xfrm>
            <a:off x="2698168" y="2854934"/>
            <a:ext cx="1494689" cy="1067314"/>
            <a:chOff x="575227" y="2668272"/>
            <a:chExt cx="2296192" cy="955732"/>
          </a:xfrm>
        </p:grpSpPr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63CF6B9C-955E-48B6-8F34-4487027A3FDD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AEB80801-32E1-4D88-845B-631CB7DC82A3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107" name="Прямоугольник: скругленные углы 106">
                <a:extLst>
                  <a:ext uri="{FF2B5EF4-FFF2-40B4-BE49-F238E27FC236}">
                    <a16:creationId xmlns:a16="http://schemas.microsoft.com/office/drawing/2014/main" id="{2CF50145-AF4F-4B29-A938-FEF492FB719E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8" name="Прямоугольник: скругленные углы 5">
                <a:extLst>
                  <a:ext uri="{FF2B5EF4-FFF2-40B4-BE49-F238E27FC236}">
                    <a16:creationId xmlns:a16="http://schemas.microsoft.com/office/drawing/2014/main" id="{12387224-2152-40C2-B3A0-4EDF6F9DEE3C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algn="ctr"/>
                <a:r>
                  <a:rPr lang="ru-RU" sz="1400" dirty="0"/>
                  <a:t>Цех по изготовлению окон и дверей</a:t>
                </a:r>
              </a:p>
            </p:txBody>
          </p:sp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51C9E05-8F53-400B-A495-3817E931C914}"/>
              </a:ext>
            </a:extLst>
          </p:cNvPr>
          <p:cNvGrpSpPr/>
          <p:nvPr/>
        </p:nvGrpSpPr>
        <p:grpSpPr>
          <a:xfrm>
            <a:off x="9475759" y="2860961"/>
            <a:ext cx="1494689" cy="1067314"/>
            <a:chOff x="575227" y="2668272"/>
            <a:chExt cx="2296192" cy="955732"/>
          </a:xfrm>
        </p:grpSpPr>
        <p:sp>
          <p:nvSpPr>
            <p:cNvPr id="101" name="Прямоугольник: скругленные углы 100">
              <a:extLst>
                <a:ext uri="{FF2B5EF4-FFF2-40B4-BE49-F238E27FC236}">
                  <a16:creationId xmlns:a16="http://schemas.microsoft.com/office/drawing/2014/main" id="{7A87D644-CFA0-4616-96F7-5B28794290A3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102" name="Группа 101">
              <a:extLst>
                <a:ext uri="{FF2B5EF4-FFF2-40B4-BE49-F238E27FC236}">
                  <a16:creationId xmlns:a16="http://schemas.microsoft.com/office/drawing/2014/main" id="{BD2D6960-D8BF-42EB-A291-69D9980D9FE3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103" name="Прямоугольник: скругленные углы 102">
                <a:extLst>
                  <a:ext uri="{FF2B5EF4-FFF2-40B4-BE49-F238E27FC236}">
                    <a16:creationId xmlns:a16="http://schemas.microsoft.com/office/drawing/2014/main" id="{B1ACE0E8-95E5-493A-9945-9363F5B04577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4" name="Прямоугольник: скругленные углы 5">
                <a:extLst>
                  <a:ext uri="{FF2B5EF4-FFF2-40B4-BE49-F238E27FC236}">
                    <a16:creationId xmlns:a16="http://schemas.microsoft.com/office/drawing/2014/main" id="{9FE458A3-8C0F-4D54-9A3A-595C648B5CF9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algn="ctr"/>
                <a:r>
                  <a:rPr lang="ru-RU" sz="1400" dirty="0"/>
                  <a:t>Мебельный цех</a:t>
                </a:r>
              </a:p>
            </p:txBody>
          </p:sp>
        </p:grp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CDD7C75-24FC-4B27-8EEB-6D36F9E8764B}"/>
              </a:ext>
            </a:extLst>
          </p:cNvPr>
          <p:cNvGrpSpPr/>
          <p:nvPr/>
        </p:nvGrpSpPr>
        <p:grpSpPr>
          <a:xfrm>
            <a:off x="7823463" y="2854934"/>
            <a:ext cx="1493984" cy="1067314"/>
            <a:chOff x="575227" y="2668272"/>
            <a:chExt cx="2295108" cy="955732"/>
          </a:xfrm>
        </p:grpSpPr>
        <p:sp>
          <p:nvSpPr>
            <p:cNvPr id="97" name="Прямоугольник: скругленные углы 96">
              <a:extLst>
                <a:ext uri="{FF2B5EF4-FFF2-40B4-BE49-F238E27FC236}">
                  <a16:creationId xmlns:a16="http://schemas.microsoft.com/office/drawing/2014/main" id="{070CE912-43AE-47E8-B7DC-5B2F759E9344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98" name="Группа 97">
              <a:extLst>
                <a:ext uri="{FF2B5EF4-FFF2-40B4-BE49-F238E27FC236}">
                  <a16:creationId xmlns:a16="http://schemas.microsoft.com/office/drawing/2014/main" id="{5F3958B3-E735-4708-A347-5C71AE4E0773}"/>
                </a:ext>
              </a:extLst>
            </p:cNvPr>
            <p:cNvGrpSpPr/>
            <p:nvPr/>
          </p:nvGrpSpPr>
          <p:grpSpPr>
            <a:xfrm>
              <a:off x="692728" y="2780928"/>
              <a:ext cx="2177607" cy="843076"/>
              <a:chOff x="6090668" y="1909351"/>
              <a:chExt cx="2177607" cy="843076"/>
            </a:xfrm>
          </p:grpSpPr>
          <p:sp>
            <p:nvSpPr>
              <p:cNvPr id="99" name="Прямоугольник: скругленные углы 98">
                <a:extLst>
                  <a:ext uri="{FF2B5EF4-FFF2-40B4-BE49-F238E27FC236}">
                    <a16:creationId xmlns:a16="http://schemas.microsoft.com/office/drawing/2014/main" id="{67237834-6905-4419-89AF-0DED5E326C81}"/>
                  </a:ext>
                </a:extLst>
              </p:cNvPr>
              <p:cNvSpPr/>
              <p:nvPr/>
            </p:nvSpPr>
            <p:spPr>
              <a:xfrm>
                <a:off x="6090668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0" name="Прямоугольник: скругленные углы 5">
                <a:extLst>
                  <a:ext uri="{FF2B5EF4-FFF2-40B4-BE49-F238E27FC236}">
                    <a16:creationId xmlns:a16="http://schemas.microsoft.com/office/drawing/2014/main" id="{53A2E4E4-1599-4D8F-A22C-482587FC5003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/>
                <a:r>
                  <a:rPr lang="ru-RU" sz="1400" dirty="0"/>
                  <a:t>Цех по производству арматуры</a:t>
                </a:r>
              </a:p>
            </p:txBody>
          </p:sp>
        </p:grp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185E31B-52E1-4762-BF6C-37F9A485EEE6}"/>
              </a:ext>
            </a:extLst>
          </p:cNvPr>
          <p:cNvGrpSpPr/>
          <p:nvPr/>
        </p:nvGrpSpPr>
        <p:grpSpPr>
          <a:xfrm>
            <a:off x="4340896" y="2854934"/>
            <a:ext cx="1494689" cy="1067314"/>
            <a:chOff x="575227" y="2668272"/>
            <a:chExt cx="2296192" cy="955732"/>
          </a:xfrm>
        </p:grpSpPr>
        <p:sp>
          <p:nvSpPr>
            <p:cNvPr id="93" name="Прямоугольник: скругленные углы 92">
              <a:extLst>
                <a:ext uri="{FF2B5EF4-FFF2-40B4-BE49-F238E27FC236}">
                  <a16:creationId xmlns:a16="http://schemas.microsoft.com/office/drawing/2014/main" id="{32FEFECD-45D5-490B-9C7B-427F1F9C7628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56EEB94F-4916-4B16-ABC9-122B397C6301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95" name="Прямоугольник: скругленные углы 94">
                <a:extLst>
                  <a:ext uri="{FF2B5EF4-FFF2-40B4-BE49-F238E27FC236}">
                    <a16:creationId xmlns:a16="http://schemas.microsoft.com/office/drawing/2014/main" id="{1DB7C372-6B83-4A9A-A262-3930620F122A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6" name="Прямоугольник: скругленные углы 5">
                <a:extLst>
                  <a:ext uri="{FF2B5EF4-FFF2-40B4-BE49-F238E27FC236}">
                    <a16:creationId xmlns:a16="http://schemas.microsoft.com/office/drawing/2014/main" id="{52D4AF02-6C59-40ED-BA4C-A99FAD5FD3E9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algn="ctr"/>
                <a:r>
                  <a:rPr lang="ru-RU" sz="1400" dirty="0"/>
                  <a:t>Асфальтный завод</a:t>
                </a:r>
              </a:p>
            </p:txBody>
          </p:sp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3180395-5DD5-4844-AB7D-407D806B40AD}"/>
              </a:ext>
            </a:extLst>
          </p:cNvPr>
          <p:cNvGrpSpPr/>
          <p:nvPr/>
        </p:nvGrpSpPr>
        <p:grpSpPr>
          <a:xfrm>
            <a:off x="5983624" y="2854934"/>
            <a:ext cx="1719214" cy="1067314"/>
            <a:chOff x="575227" y="2668272"/>
            <a:chExt cx="2296192" cy="955732"/>
          </a:xfrm>
        </p:grpSpPr>
        <p:sp>
          <p:nvSpPr>
            <p:cNvPr id="89" name="Прямоугольник: скругленные углы 88">
              <a:extLst>
                <a:ext uri="{FF2B5EF4-FFF2-40B4-BE49-F238E27FC236}">
                  <a16:creationId xmlns:a16="http://schemas.microsoft.com/office/drawing/2014/main" id="{52CF1C85-56BA-4084-9BC4-B7D8F3FFB000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FCCC272D-97B9-4A88-BBA1-3CADC0280E04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91" name="Прямоугольник: скругленные углы 90">
                <a:extLst>
                  <a:ext uri="{FF2B5EF4-FFF2-40B4-BE49-F238E27FC236}">
                    <a16:creationId xmlns:a16="http://schemas.microsoft.com/office/drawing/2014/main" id="{C6ADD653-F7A8-444C-98A0-827A35E5E1DD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2" name="Прямоугольник: скругленные углы 5">
                <a:extLst>
                  <a:ext uri="{FF2B5EF4-FFF2-40B4-BE49-F238E27FC236}">
                    <a16:creationId xmlns:a16="http://schemas.microsoft.com/office/drawing/2014/main" id="{1B43F399-3D43-4E3D-9166-E48DAE8916EB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/>
                <a:r>
                  <a:rPr lang="ru-RU" sz="1400" dirty="0"/>
                  <a:t>Цех по изготовлению ажурных деталей из металла</a:t>
                </a:r>
              </a:p>
            </p:txBody>
          </p:sp>
        </p:grp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63DDA09D-796A-4761-A23F-B65D7F010044}"/>
              </a:ext>
            </a:extLst>
          </p:cNvPr>
          <p:cNvGrpSpPr/>
          <p:nvPr/>
        </p:nvGrpSpPr>
        <p:grpSpPr>
          <a:xfrm>
            <a:off x="3345061" y="4264705"/>
            <a:ext cx="1494689" cy="947532"/>
            <a:chOff x="575227" y="2668272"/>
            <a:chExt cx="2296192" cy="955732"/>
          </a:xfrm>
        </p:grpSpPr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128BCCB7-7A2B-4A54-9B76-D647F13924AB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55FE7064-DE8B-48DF-BA0E-28B8DA4E67B7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83" name="Прямоугольник: скругленные углы 82">
                <a:extLst>
                  <a:ext uri="{FF2B5EF4-FFF2-40B4-BE49-F238E27FC236}">
                    <a16:creationId xmlns:a16="http://schemas.microsoft.com/office/drawing/2014/main" id="{0EC78DA3-14BC-4240-9699-3E59225A3366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4" name="Прямоугольник: скругленные углы 5">
                <a:extLst>
                  <a:ext uri="{FF2B5EF4-FFF2-40B4-BE49-F238E27FC236}">
                    <a16:creationId xmlns:a16="http://schemas.microsoft.com/office/drawing/2014/main" id="{F2FF46A2-8A24-4CF8-BC0B-2F6AD2E1DB27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dirty="0"/>
                  <a:t>Склад готовой продукции</a:t>
                </a:r>
              </a:p>
            </p:txBody>
          </p:sp>
        </p:grp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945731D-E53D-4C51-9000-5CE129E25FB8}"/>
              </a:ext>
            </a:extLst>
          </p:cNvPr>
          <p:cNvGrpSpPr/>
          <p:nvPr/>
        </p:nvGrpSpPr>
        <p:grpSpPr>
          <a:xfrm>
            <a:off x="7000982" y="4281668"/>
            <a:ext cx="1494689" cy="947532"/>
            <a:chOff x="575227" y="2668272"/>
            <a:chExt cx="2296192" cy="955732"/>
          </a:xfrm>
        </p:grpSpPr>
        <p:sp>
          <p:nvSpPr>
            <p:cNvPr id="69" name="Прямоугольник: скругленные углы 68">
              <a:extLst>
                <a:ext uri="{FF2B5EF4-FFF2-40B4-BE49-F238E27FC236}">
                  <a16:creationId xmlns:a16="http://schemas.microsoft.com/office/drawing/2014/main" id="{74A960CB-02C2-41A2-8A60-B97CBE3350B7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70" name="Группа 69">
              <a:extLst>
                <a:ext uri="{FF2B5EF4-FFF2-40B4-BE49-F238E27FC236}">
                  <a16:creationId xmlns:a16="http://schemas.microsoft.com/office/drawing/2014/main" id="{74DE13D4-CA53-468B-B614-72F99D188EAF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71" name="Прямоугольник: скругленные углы 70">
                <a:extLst>
                  <a:ext uri="{FF2B5EF4-FFF2-40B4-BE49-F238E27FC236}">
                    <a16:creationId xmlns:a16="http://schemas.microsoft.com/office/drawing/2014/main" id="{A173F839-32DD-4A44-8ED2-F3373B953432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2" name="Прямоугольник: скругленные углы 5">
                <a:extLst>
                  <a:ext uri="{FF2B5EF4-FFF2-40B4-BE49-F238E27FC236}">
                    <a16:creationId xmlns:a16="http://schemas.microsoft.com/office/drawing/2014/main" id="{31D6FD28-BD56-4DBD-8C64-4F273B3E6E89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algn="ctr"/>
                <a:r>
                  <a:rPr lang="ru-RU" sz="1400" dirty="0"/>
                  <a:t>Автобаза</a:t>
                </a:r>
              </a:p>
            </p:txBody>
          </p:sp>
        </p:grp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627F6A8-E5F7-4381-AE50-B588FCE7CDD2}"/>
              </a:ext>
            </a:extLst>
          </p:cNvPr>
          <p:cNvGrpSpPr/>
          <p:nvPr/>
        </p:nvGrpSpPr>
        <p:grpSpPr>
          <a:xfrm>
            <a:off x="4995591" y="4281668"/>
            <a:ext cx="1847640" cy="947532"/>
            <a:chOff x="575227" y="2668272"/>
            <a:chExt cx="2296192" cy="955732"/>
          </a:xfrm>
        </p:grpSpPr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43F18938-7F5E-46B7-886B-B145BFB54FC0}"/>
                </a:ext>
              </a:extLst>
            </p:cNvPr>
            <p:cNvSpPr/>
            <p:nvPr/>
          </p:nvSpPr>
          <p:spPr>
            <a:xfrm>
              <a:off x="575227" y="2668272"/>
              <a:ext cx="2177607" cy="84307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9A4F8432-B6C7-471E-B024-D298F584E84D}"/>
                </a:ext>
              </a:extLst>
            </p:cNvPr>
            <p:cNvGrpSpPr/>
            <p:nvPr/>
          </p:nvGrpSpPr>
          <p:grpSpPr>
            <a:xfrm>
              <a:off x="693812" y="2780928"/>
              <a:ext cx="2177607" cy="843076"/>
              <a:chOff x="6091752" y="1909351"/>
              <a:chExt cx="2177607" cy="843076"/>
            </a:xfrm>
          </p:grpSpPr>
          <p:sp>
            <p:nvSpPr>
              <p:cNvPr id="67" name="Прямоугольник: скругленные углы 66">
                <a:extLst>
                  <a:ext uri="{FF2B5EF4-FFF2-40B4-BE49-F238E27FC236}">
                    <a16:creationId xmlns:a16="http://schemas.microsoft.com/office/drawing/2014/main" id="{6A6068ED-F73E-4FB4-B8F2-4C44D48D68B6}"/>
                  </a:ext>
                </a:extLst>
              </p:cNvPr>
              <p:cNvSpPr/>
              <p:nvPr/>
            </p:nvSpPr>
            <p:spPr>
              <a:xfrm>
                <a:off x="6091752" y="1909351"/>
                <a:ext cx="2177607" cy="843076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8" name="Прямоугольник: скругленные углы 5">
                <a:extLst>
                  <a:ext uri="{FF2B5EF4-FFF2-40B4-BE49-F238E27FC236}">
                    <a16:creationId xmlns:a16="http://schemas.microsoft.com/office/drawing/2014/main" id="{DEC51A7E-32E5-4739-B756-4C32B112E103}"/>
                  </a:ext>
                </a:extLst>
              </p:cNvPr>
              <p:cNvSpPr txBox="1"/>
              <p:nvPr/>
            </p:nvSpPr>
            <p:spPr>
              <a:xfrm>
                <a:off x="6116445" y="1934044"/>
                <a:ext cx="2128221" cy="79369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algn="ctr"/>
                <a:r>
                  <a:rPr lang="ru-RU" sz="1400" dirty="0"/>
                  <a:t>Производственный цех</a:t>
                </a:r>
              </a:p>
            </p:txBody>
          </p:sp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BABE608-24AE-4FB8-B0F9-4B17847F2E56}"/>
              </a:ext>
            </a:extLst>
          </p:cNvPr>
          <p:cNvGrpSpPr/>
          <p:nvPr/>
        </p:nvGrpSpPr>
        <p:grpSpPr>
          <a:xfrm>
            <a:off x="1991544" y="2788604"/>
            <a:ext cx="8221993" cy="138688"/>
            <a:chOff x="1269876" y="2414345"/>
            <a:chExt cx="9613877" cy="150559"/>
          </a:xfrm>
        </p:grpSpPr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93660796-9F76-4498-BDFF-3A135FFA1C91}"/>
                </a:ext>
              </a:extLst>
            </p:cNvPr>
            <p:cNvCxnSpPr>
              <a:cxnSpLocks/>
            </p:cNvCxnSpPr>
            <p:nvPr/>
          </p:nvCxnSpPr>
          <p:spPr>
            <a:xfrm>
              <a:off x="1269876" y="2420888"/>
              <a:ext cx="961387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CDA66A44-04DD-49AC-8287-20FC300E64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5308" y="2414345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B484C33F-C8E8-4C99-8311-B501C2D0F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0464" y="2420888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544B10D5-E943-48EB-BAEB-CB33FDB6DC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1286" y="2414345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840F30C9-93AA-469D-8425-B1C234E5AA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2108" y="2414345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2834B175-71F1-4E2B-8F7B-EFE7A5EF9B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62930" y="2420888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CD1C99FC-CE01-4D79-8442-D66843CF6F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83753" y="2414345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3480093-3FE7-4E42-8FA6-A959AB5A19E2}"/>
              </a:ext>
            </a:extLst>
          </p:cNvPr>
          <p:cNvCxnSpPr>
            <a:cxnSpLocks/>
          </p:cNvCxnSpPr>
          <p:nvPr/>
        </p:nvCxnSpPr>
        <p:spPr>
          <a:xfrm flipV="1">
            <a:off x="6217721" y="2632371"/>
            <a:ext cx="0" cy="1326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5C571327-8A81-4B63-88D7-6E20337E62F1}"/>
              </a:ext>
            </a:extLst>
          </p:cNvPr>
          <p:cNvCxnSpPr>
            <a:cxnSpLocks/>
          </p:cNvCxnSpPr>
          <p:nvPr/>
        </p:nvCxnSpPr>
        <p:spPr>
          <a:xfrm flipV="1">
            <a:off x="5088241" y="3922248"/>
            <a:ext cx="0" cy="1326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99D4C0FF-6B20-4BA2-BB36-510E8FCC3080}"/>
              </a:ext>
            </a:extLst>
          </p:cNvPr>
          <p:cNvGrpSpPr/>
          <p:nvPr/>
        </p:nvGrpSpPr>
        <p:grpSpPr>
          <a:xfrm rot="16200000">
            <a:off x="3680907" y="5940725"/>
            <a:ext cx="636614" cy="57099"/>
            <a:chOff x="1269869" y="2419083"/>
            <a:chExt cx="9613877" cy="144016"/>
          </a:xfrm>
        </p:grpSpPr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B2FCF8C4-D65E-494F-9500-EDB5686237B9}"/>
                </a:ext>
              </a:extLst>
            </p:cNvPr>
            <p:cNvCxnSpPr>
              <a:cxnSpLocks/>
            </p:cNvCxnSpPr>
            <p:nvPr/>
          </p:nvCxnSpPr>
          <p:spPr>
            <a:xfrm>
              <a:off x="1269869" y="2420888"/>
              <a:ext cx="961387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4D8DE590-880D-4315-B566-24D94465CE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9869" y="2419083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6368BF4-EE38-4C79-A5F5-633C99CC2B09}"/>
              </a:ext>
            </a:extLst>
          </p:cNvPr>
          <p:cNvGrpSpPr/>
          <p:nvPr/>
        </p:nvGrpSpPr>
        <p:grpSpPr>
          <a:xfrm rot="16200000">
            <a:off x="5405225" y="5940725"/>
            <a:ext cx="636614" cy="57099"/>
            <a:chOff x="1269869" y="2419083"/>
            <a:chExt cx="9613877" cy="144016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19C33A8B-D021-44B3-9D9F-18AB7E2FD34E}"/>
                </a:ext>
              </a:extLst>
            </p:cNvPr>
            <p:cNvCxnSpPr>
              <a:cxnSpLocks/>
            </p:cNvCxnSpPr>
            <p:nvPr/>
          </p:nvCxnSpPr>
          <p:spPr>
            <a:xfrm>
              <a:off x="1269869" y="2420888"/>
              <a:ext cx="961387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09E5E236-A64A-49DC-AF55-9042768952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9869" y="2419083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C3D07CA-DAF1-492B-A1E1-802459CED38C}"/>
              </a:ext>
            </a:extLst>
          </p:cNvPr>
          <p:cNvGrpSpPr/>
          <p:nvPr/>
        </p:nvGrpSpPr>
        <p:grpSpPr>
          <a:xfrm rot="16200000">
            <a:off x="5433035" y="5971501"/>
            <a:ext cx="636614" cy="57099"/>
            <a:chOff x="1269869" y="2419083"/>
            <a:chExt cx="9613877" cy="144016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CB168CCA-7CDC-461A-8C70-95FB109A9126}"/>
                </a:ext>
              </a:extLst>
            </p:cNvPr>
            <p:cNvCxnSpPr>
              <a:cxnSpLocks/>
            </p:cNvCxnSpPr>
            <p:nvPr/>
          </p:nvCxnSpPr>
          <p:spPr>
            <a:xfrm>
              <a:off x="1269869" y="2420888"/>
              <a:ext cx="9613877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E76CE5FD-B84B-4983-8164-B26EAE5D1C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9869" y="2419083"/>
              <a:ext cx="0" cy="1440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Группа 143">
            <a:extLst>
              <a:ext uri="{FF2B5EF4-FFF2-40B4-BE49-F238E27FC236}">
                <a16:creationId xmlns:a16="http://schemas.microsoft.com/office/drawing/2014/main" id="{E85A7BC2-C8D6-45E7-B6DE-5E5AED9BDBE1}"/>
              </a:ext>
            </a:extLst>
          </p:cNvPr>
          <p:cNvGrpSpPr/>
          <p:nvPr/>
        </p:nvGrpSpPr>
        <p:grpSpPr>
          <a:xfrm>
            <a:off x="3602661" y="1562622"/>
            <a:ext cx="4549959" cy="910523"/>
            <a:chOff x="5566075" y="723765"/>
            <a:chExt cx="2015605" cy="1222822"/>
          </a:xfrm>
        </p:grpSpPr>
        <p:grpSp>
          <p:nvGrpSpPr>
            <p:cNvPr id="145" name="Группа 144">
              <a:extLst>
                <a:ext uri="{FF2B5EF4-FFF2-40B4-BE49-F238E27FC236}">
                  <a16:creationId xmlns:a16="http://schemas.microsoft.com/office/drawing/2014/main" id="{6FF675D6-7C1D-4CBE-A33D-F6573C8C7439}"/>
                </a:ext>
              </a:extLst>
            </p:cNvPr>
            <p:cNvGrpSpPr/>
            <p:nvPr/>
          </p:nvGrpSpPr>
          <p:grpSpPr>
            <a:xfrm>
              <a:off x="5566075" y="723765"/>
              <a:ext cx="2015605" cy="1222822"/>
              <a:chOff x="4943872" y="764704"/>
              <a:chExt cx="2015605" cy="1222822"/>
            </a:xfrm>
          </p:grpSpPr>
          <p:sp>
            <p:nvSpPr>
              <p:cNvPr id="147" name="Прямоугольник: скругленные углы 146">
                <a:extLst>
                  <a:ext uri="{FF2B5EF4-FFF2-40B4-BE49-F238E27FC236}">
                    <a16:creationId xmlns:a16="http://schemas.microsoft.com/office/drawing/2014/main" id="{233EC3FF-9FF0-4B06-9A60-9D53ACF64EF2}"/>
                  </a:ext>
                </a:extLst>
              </p:cNvPr>
              <p:cNvSpPr/>
              <p:nvPr/>
            </p:nvSpPr>
            <p:spPr>
              <a:xfrm>
                <a:off x="4943872" y="764704"/>
                <a:ext cx="1911511" cy="107689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8" name="Прямоугольник: скругленные углы 147">
                <a:extLst>
                  <a:ext uri="{FF2B5EF4-FFF2-40B4-BE49-F238E27FC236}">
                    <a16:creationId xmlns:a16="http://schemas.microsoft.com/office/drawing/2014/main" id="{1525CBF6-C745-42D9-A9C3-986D49E036BC}"/>
                  </a:ext>
                </a:extLst>
              </p:cNvPr>
              <p:cNvSpPr/>
              <p:nvPr/>
            </p:nvSpPr>
            <p:spPr>
              <a:xfrm>
                <a:off x="5047966" y="910629"/>
                <a:ext cx="1911511" cy="1076897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146" name="Прямоугольник: скругленные углы 5">
              <a:extLst>
                <a:ext uri="{FF2B5EF4-FFF2-40B4-BE49-F238E27FC236}">
                  <a16:creationId xmlns:a16="http://schemas.microsoft.com/office/drawing/2014/main" id="{D0EFC551-D7DC-4BA9-8C73-9D9467BEDC76}"/>
                </a:ext>
              </a:extLst>
            </p:cNvPr>
            <p:cNvSpPr txBox="1"/>
            <p:nvPr/>
          </p:nvSpPr>
          <p:spPr>
            <a:xfrm>
              <a:off x="5663952" y="903018"/>
              <a:ext cx="1868159" cy="10138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dirty="0"/>
                <a:t>ООО «</a:t>
              </a:r>
              <a:r>
                <a:rPr lang="en-US" sz="1800" b="1" dirty="0" err="1"/>
                <a:t>Farg‘ona</a:t>
              </a:r>
              <a:r>
                <a:rPr lang="en-US" sz="1800" b="1" dirty="0"/>
                <a:t> Kristal </a:t>
              </a:r>
              <a:r>
                <a:rPr lang="en-US" sz="1800" b="1" dirty="0" err="1"/>
                <a:t>Qurilish</a:t>
              </a:r>
              <a:r>
                <a:rPr lang="ru-RU" sz="1800" b="1" dirty="0"/>
                <a:t>»</a:t>
              </a:r>
            </a:p>
          </p:txBody>
        </p:sp>
      </p:grpSp>
      <p:sp>
        <p:nvSpPr>
          <p:cNvPr id="133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5735960" y="349960"/>
            <a:ext cx="6145407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СТРУКТУРА КОМПАНИИ</a:t>
            </a:r>
            <a:endParaRPr lang="en-IN" sz="32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34" name="Рисунок 1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05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Box 209">
            <a:extLst>
              <a:ext uri="{FF2B5EF4-FFF2-40B4-BE49-F238E27FC236}">
                <a16:creationId xmlns:a16="http://schemas.microsoft.com/office/drawing/2014/main" id="{11F71078-2D5B-42CD-965F-4673B109912F}"/>
              </a:ext>
            </a:extLst>
          </p:cNvPr>
          <p:cNvSpPr txBox="1"/>
          <p:nvPr/>
        </p:nvSpPr>
        <p:spPr>
          <a:xfrm>
            <a:off x="9864251" y="4941168"/>
            <a:ext cx="2017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ru-RU" sz="5400" b="1" dirty="0">
                <a:solidFill>
                  <a:schemeClr val="bg1"/>
                </a:solidFill>
                <a:latin typeface="+mj-lt"/>
              </a:rPr>
              <a:t>395</a:t>
            </a:r>
            <a:endParaRPr lang="ru-RU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A2C077F5-0F87-4647-A465-5C7B2912F660}"/>
              </a:ext>
            </a:extLst>
          </p:cNvPr>
          <p:cNvSpPr txBox="1"/>
          <p:nvPr/>
        </p:nvSpPr>
        <p:spPr>
          <a:xfrm>
            <a:off x="10107591" y="5813447"/>
            <a:ext cx="1854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+mj-lt"/>
              </a:rPr>
              <a:t>специалист</a:t>
            </a:r>
            <a:r>
              <a:rPr lang="uz-Cyrl-UZ" sz="1600" dirty="0">
                <a:solidFill>
                  <a:schemeClr val="bg1"/>
                </a:solidFill>
                <a:latin typeface="+mj-lt"/>
              </a:rPr>
              <a:t>ы</a:t>
            </a:r>
            <a:r>
              <a:rPr lang="ru-RU" sz="1600" dirty="0">
                <a:solidFill>
                  <a:schemeClr val="bg1"/>
                </a:solidFill>
                <a:latin typeface="+mj-lt"/>
              </a:rPr>
              <a:t>, рабочих</a:t>
            </a:r>
            <a:endParaRPr lang="ru-RU" sz="1600" dirty="0"/>
          </a:p>
        </p:txBody>
      </p:sp>
      <p:sp>
        <p:nvSpPr>
          <p:cNvPr id="213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5015880" y="211118"/>
            <a:ext cx="6865487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ПЕРСОНАЛ КОМПАНИИ</a:t>
            </a:r>
          </a:p>
        </p:txBody>
      </p:sp>
      <p:pic>
        <p:nvPicPr>
          <p:cNvPr id="211" name="Рисунок 2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33" y="188640"/>
            <a:ext cx="1546650" cy="6859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908720"/>
            <a:ext cx="9242325" cy="58422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774818"/>
            <a:ext cx="2640073" cy="22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1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4221088"/>
            <a:ext cx="4221038" cy="2814025"/>
          </a:xfrm>
          <a:prstGeom prst="rect">
            <a:avLst/>
          </a:prstGeom>
        </p:spPr>
      </p:pic>
      <p:sp>
        <p:nvSpPr>
          <p:cNvPr id="4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3791744" y="349960"/>
            <a:ext cx="8089623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КВАЛИФИКАЦИЯ СОТРУДНИКОВ</a:t>
            </a:r>
            <a:endParaRPr lang="uz-Cyrl-UZ" sz="3200" b="1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58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9FE57578-B8F6-4DFA-AA14-696A99A3639C}"/>
              </a:ext>
            </a:extLst>
          </p:cNvPr>
          <p:cNvSpPr txBox="1"/>
          <p:nvPr/>
        </p:nvSpPr>
        <p:spPr>
          <a:xfrm>
            <a:off x="5807969" y="1321604"/>
            <a:ext cx="5976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800" b="1" dirty="0">
                <a:solidFill>
                  <a:schemeClr val="bg1"/>
                </a:solidFill>
                <a:ea typeface="+mj-ea"/>
                <a:cs typeface="+mj-cs"/>
              </a:rPr>
              <a:t>INTERNATIONAL CERTIFICATES</a:t>
            </a:r>
          </a:p>
        </p:txBody>
      </p:sp>
      <p:sp>
        <p:nvSpPr>
          <p:cNvPr id="36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2495600" y="427106"/>
            <a:ext cx="9385767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МЕЖДУНАРОДНОЕ СОТРУДНИЧЕСТВО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332656"/>
            <a:ext cx="1978698" cy="8775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" y="2347296"/>
            <a:ext cx="4503715" cy="30689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16" y="1700808"/>
            <a:ext cx="7754553" cy="436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6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E8729D4-D845-46EB-A2B7-88E8750FCF29}"/>
              </a:ext>
            </a:extLst>
          </p:cNvPr>
          <p:cNvSpPr/>
          <p:nvPr/>
        </p:nvSpPr>
        <p:spPr>
          <a:xfrm rot="16200000" flipH="1">
            <a:off x="5450419" y="118006"/>
            <a:ext cx="5688632" cy="7791356"/>
          </a:xfrm>
          <a:custGeom>
            <a:avLst/>
            <a:gdLst>
              <a:gd name="connsiteX0" fmla="*/ 0 w 4943896"/>
              <a:gd name="connsiteY0" fmla="*/ 5594380 h 5594380"/>
              <a:gd name="connsiteX1" fmla="*/ 0 w 4943896"/>
              <a:gd name="connsiteY1" fmla="*/ 268414 h 5594380"/>
              <a:gd name="connsiteX2" fmla="*/ 268414 w 4943896"/>
              <a:gd name="connsiteY2" fmla="*/ 0 h 5594380"/>
              <a:gd name="connsiteX3" fmla="*/ 4943896 w 4943896"/>
              <a:gd name="connsiteY3" fmla="*/ 0 h 5594380"/>
              <a:gd name="connsiteX4" fmla="*/ 4943896 w 4943896"/>
              <a:gd name="connsiteY4" fmla="*/ 5594380 h 5594380"/>
              <a:gd name="connsiteX5" fmla="*/ 0 w 4943896"/>
              <a:gd name="connsiteY5" fmla="*/ 5594380 h 55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43896" h="5594380">
                <a:moveTo>
                  <a:pt x="0" y="5594380"/>
                </a:moveTo>
                <a:lnTo>
                  <a:pt x="0" y="268414"/>
                </a:lnTo>
                <a:cubicBezTo>
                  <a:pt x="0" y="120173"/>
                  <a:pt x="120173" y="0"/>
                  <a:pt x="268414" y="0"/>
                </a:cubicBezTo>
                <a:lnTo>
                  <a:pt x="4943896" y="0"/>
                </a:lnTo>
                <a:lnTo>
                  <a:pt x="4943896" y="5594380"/>
                </a:lnTo>
                <a:lnTo>
                  <a:pt x="0" y="559438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2160000" scaled="0"/>
          </a:gradFill>
          <a:ln>
            <a:noFill/>
          </a:ln>
          <a:effectLst>
            <a:outerShdw blurRad="635000" dist="825500" dir="96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3D1734E-B57C-4841-87CF-7971151C526D}"/>
              </a:ext>
            </a:extLst>
          </p:cNvPr>
          <p:cNvSpPr txBox="1"/>
          <p:nvPr/>
        </p:nvSpPr>
        <p:spPr>
          <a:xfrm>
            <a:off x="4352418" y="3313940"/>
            <a:ext cx="3929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СТРОИТЕЛЬСТВО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СОЦИАЛЬНЫХ ИНФРАСТРУКТУР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4E3938C-7BCF-4ACC-92C7-C247443AD148}"/>
              </a:ext>
            </a:extLst>
          </p:cNvPr>
          <p:cNvSpPr txBox="1"/>
          <p:nvPr/>
        </p:nvSpPr>
        <p:spPr>
          <a:xfrm>
            <a:off x="8790570" y="3225170"/>
            <a:ext cx="30702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СТРОИТЕЛЬСТВО МАГИСТРАЛЬНЫХ ИНФРАСТРУКТУР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2253E6-7AE3-460B-8D2B-D5AA9C8E90C7}"/>
              </a:ext>
            </a:extLst>
          </p:cNvPr>
          <p:cNvSpPr txBox="1"/>
          <p:nvPr/>
        </p:nvSpPr>
        <p:spPr>
          <a:xfrm>
            <a:off x="4628353" y="5741996"/>
            <a:ext cx="2156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КАПИТАЛЬНЫЙ РЕМОНТ ЗДАНИЙ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55251F-796D-4BDE-857F-1F74A4D5FBB2}"/>
              </a:ext>
            </a:extLst>
          </p:cNvPr>
          <p:cNvSpPr txBox="1"/>
          <p:nvPr/>
        </p:nvSpPr>
        <p:spPr>
          <a:xfrm>
            <a:off x="6660236" y="5773522"/>
            <a:ext cx="3336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СТРОИТЕЛЬСТВО И РЕКОНСТРУКЦИЯ ОФИСОВ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0C414B-E9C0-4DD5-8831-F9E2F1DE1BF4}"/>
              </a:ext>
            </a:extLst>
          </p:cNvPr>
          <p:cNvSpPr txBox="1"/>
          <p:nvPr/>
        </p:nvSpPr>
        <p:spPr>
          <a:xfrm>
            <a:off x="9793119" y="5805265"/>
            <a:ext cx="22355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СТРОИТЕЛЬСТВО ЖИЛЫХ КОМПЛЕКСОВ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114A999-0554-4E23-939F-5CDB8E1D7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2" y="1525049"/>
            <a:ext cx="3384376" cy="4712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9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5015880" y="349960"/>
            <a:ext cx="6865487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ОСНОВНЫЕ НАПРАВЛЕНИЯ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56" y="1651694"/>
            <a:ext cx="3127448" cy="4437112"/>
          </a:xfrm>
          <a:prstGeom prst="rect">
            <a:avLst/>
          </a:prstGeom>
        </p:spPr>
      </p:pic>
      <p:pic>
        <p:nvPicPr>
          <p:cNvPr id="1026" name="Picture 2" descr="https://asninfo.ru/images/news/563ad350/0c527c52282bd9e7c76bd6c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353" y="1320174"/>
            <a:ext cx="3538483" cy="184296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tildacdn.com/tild3564-3635-4332-a136-393538393633/_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834" y="1313595"/>
            <a:ext cx="3153791" cy="187130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61"/>
          <a:stretch/>
        </p:blipFill>
        <p:spPr>
          <a:xfrm>
            <a:off x="4630405" y="4316094"/>
            <a:ext cx="2090374" cy="1394376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5" r="18048"/>
          <a:stretch/>
        </p:blipFill>
        <p:spPr>
          <a:xfrm>
            <a:off x="7237493" y="4316094"/>
            <a:ext cx="2088232" cy="1396955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https://v-kurse.ru/wp-content/uploads/2021/05/img-20200614192831-199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727" y="4316094"/>
            <a:ext cx="2104898" cy="1394376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082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2495600" y="427106"/>
            <a:ext cx="9385767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РЕКОНСТРУКЦИЯ ЦЕНТРА НАЦИОНАЛЬНОГО ТВОРЧЕСТВА В Г. МАРГИЛАН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332656"/>
            <a:ext cx="1978698" cy="87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22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300878" y="332656"/>
            <a:ext cx="11580489" cy="877539"/>
            <a:chOff x="300878" y="332656"/>
            <a:chExt cx="11580489" cy="877539"/>
          </a:xfrm>
        </p:grpSpPr>
        <p:sp>
          <p:nvSpPr>
            <p:cNvPr id="4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27106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РЕКОНСТРУКЦИЯ РМО В ТАШЛАКСКОМ РАЙОНЕ </a:t>
              </a:r>
            </a:p>
            <a:p>
              <a:pPr algn="r"/>
              <a:r>
                <a:rPr lang="ru-RU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СО СТРОИТЕЛЬСТВОМ КЛИНИКИ НА 175 МЕСТ</a:t>
              </a:r>
              <a:endPara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332656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286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332656"/>
            <a:ext cx="11580489" cy="877539"/>
            <a:chOff x="300878" y="332656"/>
            <a:chExt cx="11580489" cy="877539"/>
          </a:xfrm>
        </p:grpSpPr>
        <p:sp>
          <p:nvSpPr>
            <p:cNvPr id="8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27106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КАПИТАЛЬНЫЙ РЕМОНТ ДОУ №64 </a:t>
              </a:r>
            </a:p>
            <a:p>
              <a:pPr algn="r"/>
              <a:r>
                <a:rPr lang="ru-RU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 УЗБЕКИСТАНСКОМ РАЙОНЕ</a:t>
              </a:r>
              <a:endPara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332656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136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5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РЕКОНСТРУКЦИЯ ДОУ №12 В Г.МАРГИЛАН</a:t>
              </a:r>
              <a:endPara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814" y="4117396"/>
            <a:ext cx="3484112" cy="26239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496" y="1368152"/>
            <a:ext cx="3484112" cy="26239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488" y="1368152"/>
            <a:ext cx="3484112" cy="26239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3" y="1368152"/>
            <a:ext cx="3484112" cy="26239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68829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4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СТРОИТЕЛЬСТВО РОДИЛЬНОГО ДОМА НА 115 МЕСТ В Г.ФЕРГАНЕ</a:t>
              </a:r>
              <a:endPara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  <p:grpSp>
        <p:nvGrpSpPr>
          <p:cNvPr id="14" name="Группа 13"/>
          <p:cNvGrpSpPr/>
          <p:nvPr/>
        </p:nvGrpSpPr>
        <p:grpSpPr>
          <a:xfrm>
            <a:off x="335360" y="1484784"/>
            <a:ext cx="11484214" cy="4464496"/>
            <a:chOff x="300878" y="1340767"/>
            <a:chExt cx="11484214" cy="4464496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5673" y="1340767"/>
              <a:ext cx="5434622" cy="407596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grpSp>
          <p:nvGrpSpPr>
            <p:cNvPr id="12" name="Группа 11"/>
            <p:cNvGrpSpPr/>
            <p:nvPr/>
          </p:nvGrpSpPr>
          <p:grpSpPr>
            <a:xfrm>
              <a:off x="8904771" y="1340767"/>
              <a:ext cx="2880321" cy="4464496"/>
              <a:chOff x="8904771" y="1340767"/>
              <a:chExt cx="2880321" cy="4464496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04772" y="1340767"/>
                <a:ext cx="2880320" cy="216024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 w="12700">
                <a:solidFill>
                  <a:schemeClr val="accent3">
                    <a:lumMod val="60000"/>
                    <a:lumOff val="40000"/>
                  </a:schemeClr>
                </a:solidFill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04771" y="3645023"/>
                <a:ext cx="2880320" cy="216024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 w="12700">
                <a:solidFill>
                  <a:schemeClr val="accent3">
                    <a:lumMod val="60000"/>
                    <a:lumOff val="40000"/>
                  </a:schemeClr>
                </a:solidFill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grpSp>
          <p:nvGrpSpPr>
            <p:cNvPr id="13" name="Группа 12"/>
            <p:cNvGrpSpPr/>
            <p:nvPr/>
          </p:nvGrpSpPr>
          <p:grpSpPr>
            <a:xfrm>
              <a:off x="300878" y="1340767"/>
              <a:ext cx="2880320" cy="4464496"/>
              <a:chOff x="300878" y="1340767"/>
              <a:chExt cx="2880320" cy="4464496"/>
            </a:xfrm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878" y="3645023"/>
                <a:ext cx="2880320" cy="216024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 w="12700">
                <a:solidFill>
                  <a:schemeClr val="accent3">
                    <a:lumMod val="60000"/>
                    <a:lumOff val="40000"/>
                  </a:schemeClr>
                </a:solidFill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878" y="1340767"/>
                <a:ext cx="2880320" cy="216024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 w="12700">
                <a:solidFill>
                  <a:schemeClr val="accent3">
                    <a:lumMod val="60000"/>
                    <a:lumOff val="40000"/>
                  </a:schemeClr>
                </a:solidFill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3527011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3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СТРОИТЕЛЬСТВО ПЕРИНАТАЛЬНОГО ЦЕНТРА  С АКУШЕРСКИМ ЦЕНТРОМ ПОЛИКЛИНИК И РЕПРОДУКТИВНОГО ЦЕНТРА В Г.ФЕРГАНЕ ПО УЛ.ОЙБЕК</a:t>
              </a:r>
              <a:endParaRPr lang="uz-Cyrl-UZ" sz="1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3406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3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СТРОИТЕЛЬСТВО ПЕРИНАТАЛЬНОГО ЦЕНТРА  С АКУШЕРСКИМ ЦЕНТРОМ ПОЛИКЛИНИК И РЕПРОДУКТИВНОГО ЦЕНТРА В Г.ФЕРГАНЕ ПО УЛ.ОЙБЕК</a:t>
              </a:r>
              <a:endParaRPr lang="uz-Cyrl-UZ" sz="1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4389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3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СТРОИТЕЛЬСТВО ЗАВОДА ПО ХЛОПКУ СО ВСЕМИ КОММУНИКАЦИЯМИ</a:t>
              </a:r>
              <a:r>
                <a:rPr lang="en-US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pPr algn="r"/>
              <a:r>
                <a:rPr lang="en-US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POSCO INTERNATIONAL TEXTILE </a:t>
              </a:r>
              <a:r>
                <a:rPr lang="uz-Cyrl-UZ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</a:t>
              </a:r>
              <a:r>
                <a:rPr lang="en-US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ru-RU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ТАШЛАКСКОМ РАЙОНЕ</a:t>
              </a:r>
              <a:endParaRPr lang="uz-Cyrl-UZ" sz="1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9323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3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СТРОИТЕЛЬСТВО ЗАВОДА ПО ХЛОПКУ СО ВСЕМИ КОММУНИКАЦИЯМИ</a:t>
              </a:r>
              <a:r>
                <a:rPr lang="en-US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pPr algn="r"/>
              <a:r>
                <a:rPr lang="en-US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POSCO INTERNATIONAL TEXTILE </a:t>
              </a:r>
              <a:r>
                <a:rPr lang="uz-Cyrl-UZ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В</a:t>
              </a:r>
              <a:r>
                <a:rPr lang="en-US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ru-RU" sz="16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ТАШЛАКСКОМ РАЙОНЕ</a:t>
              </a:r>
              <a:endParaRPr lang="uz-Cyrl-UZ" sz="16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2984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269647"/>
            <a:ext cx="11580489" cy="927105"/>
            <a:chOff x="300878" y="260648"/>
            <a:chExt cx="11580489" cy="927105"/>
          </a:xfrm>
        </p:grpSpPr>
        <p:sp>
          <p:nvSpPr>
            <p:cNvPr id="3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20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РЕКОНСТРУКЦИЯ  ШКОЛЫ 8 В БЕШАРИКСКОМ РАЙОНЕ</a:t>
              </a:r>
              <a:endParaRPr lang="uz-Cyrl-UZ" sz="20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670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300878" y="260648"/>
            <a:ext cx="11580489" cy="927105"/>
            <a:chOff x="300878" y="260648"/>
            <a:chExt cx="11580489" cy="927105"/>
          </a:xfrm>
        </p:grpSpPr>
        <p:sp>
          <p:nvSpPr>
            <p:cNvPr id="3" name="Title 22">
              <a:extLst>
                <a:ext uri="{FF2B5EF4-FFF2-40B4-BE49-F238E27FC236}">
                  <a16:creationId xmlns:a16="http://schemas.microsoft.com/office/drawing/2014/main" id="{C261B0E4-159A-4067-AFE4-41EEF3B38F9B}"/>
                </a:ext>
              </a:extLst>
            </p:cNvPr>
            <p:cNvSpPr txBox="1">
              <a:spLocks/>
            </p:cNvSpPr>
            <p:nvPr/>
          </p:nvSpPr>
          <p:spPr>
            <a:xfrm>
              <a:off x="2495600" y="476672"/>
              <a:ext cx="9385767" cy="711081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r"/>
              <a:r>
                <a:rPr lang="ru-RU" sz="20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ЗАМЕНА ВОДОПРОВОДНЫХ СЕТЕЙ В Г.САМАРКАНДЕ </a:t>
              </a:r>
            </a:p>
            <a:p>
              <a:pPr algn="r"/>
              <a:r>
                <a:rPr lang="ru-RU" sz="20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 </a:t>
              </a:r>
              <a:r>
                <a:rPr lang="ru-RU" sz="2000" b="1" dirty="0" err="1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ул.ДЖУРАКУЛОВА</a:t>
              </a:r>
              <a:r>
                <a:rPr lang="ru-RU" sz="20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до </a:t>
              </a:r>
              <a:r>
                <a:rPr lang="ru-RU" sz="2000" b="1" dirty="0" err="1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ул.АЙНИ</a:t>
              </a:r>
              <a:endParaRPr lang="uz-Cyrl-UZ" sz="20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78" y="260648"/>
              <a:ext cx="1978698" cy="8775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4648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5015880" y="349960"/>
            <a:ext cx="6865487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28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СОВРЕМЕННОЕ ОБОРУДОВАНИЕ</a:t>
            </a:r>
          </a:p>
        </p:txBody>
      </p:sp>
      <p:pic>
        <p:nvPicPr>
          <p:cNvPr id="71" name="Рисунок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1191651" y="1467591"/>
            <a:ext cx="4832341" cy="4708981"/>
            <a:chOff x="975627" y="1467591"/>
            <a:chExt cx="4832341" cy="470898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5E1FFC8-B205-4882-8F7B-7E1093F0F220}"/>
                </a:ext>
              </a:extLst>
            </p:cNvPr>
            <p:cNvSpPr txBox="1"/>
            <p:nvPr/>
          </p:nvSpPr>
          <p:spPr>
            <a:xfrm>
              <a:off x="1805689" y="1467591"/>
              <a:ext cx="4002279" cy="4708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ru-RU" sz="2000" b="1" dirty="0" err="1">
                  <a:solidFill>
                    <a:schemeClr val="bg1"/>
                  </a:solidFill>
                </a:rPr>
                <a:t>Гидро</a:t>
              </a:r>
              <a:r>
                <a:rPr lang="ru-RU" sz="2000" b="1" dirty="0">
                  <a:solidFill>
                    <a:schemeClr val="bg1"/>
                  </a:solidFill>
                </a:rPr>
                <a:t> подъемник – 1 ед.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Бетономешалки    - 14 ед.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Гусеничный кран  - 4 ед. 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Башенный кран     – 19 ед.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Фронтальный погрузчик – 2 </a:t>
              </a:r>
              <a:r>
                <a:rPr lang="ru-RU" sz="2000" b="1" dirty="0" err="1">
                  <a:solidFill>
                    <a:schemeClr val="bg1"/>
                  </a:solidFill>
                </a:rPr>
                <a:t>ед</a:t>
              </a:r>
              <a:endParaRPr lang="ru-RU" sz="2000" b="1" dirty="0">
                <a:solidFill>
                  <a:schemeClr val="bg1"/>
                </a:solidFill>
              </a:endParaRP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Бетонная станция  – 1 </a:t>
              </a:r>
              <a:r>
                <a:rPr lang="ru-RU" sz="2000" b="1" dirty="0" err="1">
                  <a:solidFill>
                    <a:schemeClr val="bg1"/>
                  </a:solidFill>
                </a:rPr>
                <a:t>ед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975627" y="1694714"/>
              <a:ext cx="603419" cy="4402548"/>
              <a:chOff x="975627" y="1694714"/>
              <a:chExt cx="603419" cy="4402548"/>
            </a:xfrm>
          </p:grpSpPr>
          <p:grpSp>
            <p:nvGrpSpPr>
              <p:cNvPr id="42" name="Группа 41">
                <a:extLst>
                  <a:ext uri="{FF2B5EF4-FFF2-40B4-BE49-F238E27FC236}">
                    <a16:creationId xmlns:a16="http://schemas.microsoft.com/office/drawing/2014/main" id="{8DBC8DF7-951B-4E9B-9F0A-4E6902EF4163}"/>
                  </a:ext>
                </a:extLst>
              </p:cNvPr>
              <p:cNvGrpSpPr/>
              <p:nvPr/>
            </p:nvGrpSpPr>
            <p:grpSpPr>
              <a:xfrm>
                <a:off x="983432" y="4742125"/>
                <a:ext cx="572563" cy="559083"/>
                <a:chOff x="7224734" y="1378063"/>
                <a:chExt cx="870585" cy="870585"/>
              </a:xfrm>
            </p:grpSpPr>
            <p:sp>
              <p:nvSpPr>
                <p:cNvPr id="33" name="Oval 7">
                  <a:extLst>
                    <a:ext uri="{FF2B5EF4-FFF2-40B4-BE49-F238E27FC236}">
                      <a16:creationId xmlns:a16="http://schemas.microsoft.com/office/drawing/2014/main" id="{0C6897B3-9649-4297-B948-194C404D4C3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24734" y="1378063"/>
                  <a:ext cx="870585" cy="870585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3254AF38-995E-4D1D-ADDD-E52B0BFDA09B}"/>
                    </a:ext>
                  </a:extLst>
                </p:cNvPr>
                <p:cNvPicPr preferRelativeResize="0">
                  <a:picLocks noChangeAspect="1"/>
                </p:cNvPicPr>
                <p:nvPr/>
              </p:nvPicPr>
              <p:blipFill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18034" y="1471363"/>
                  <a:ext cx="683984" cy="683984"/>
                </a:xfrm>
                <a:prstGeom prst="rect">
                  <a:avLst/>
                </a:prstGeom>
              </p:spPr>
            </p:pic>
          </p:grpSp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2D26669B-13C6-4D3D-9BFF-5C9CC587B525}"/>
                  </a:ext>
                </a:extLst>
              </p:cNvPr>
              <p:cNvGrpSpPr/>
              <p:nvPr/>
            </p:nvGrpSpPr>
            <p:grpSpPr>
              <a:xfrm>
                <a:off x="983432" y="4006826"/>
                <a:ext cx="574367" cy="574302"/>
                <a:chOff x="5765787" y="3124279"/>
                <a:chExt cx="870585" cy="870585"/>
              </a:xfrm>
            </p:grpSpPr>
            <p:sp>
              <p:nvSpPr>
                <p:cNvPr id="37" name="Oval 7">
                  <a:extLst>
                    <a:ext uri="{FF2B5EF4-FFF2-40B4-BE49-F238E27FC236}">
                      <a16:creationId xmlns:a16="http://schemas.microsoft.com/office/drawing/2014/main" id="{09F5FA4D-2FFA-4212-ABA9-E60CD1DC00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65787" y="3124279"/>
                  <a:ext cx="870585" cy="870585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9FF4F528-3D67-48A6-8553-58497A1F6D73}"/>
                    </a:ext>
                  </a:extLst>
                </p:cNvPr>
                <p:cNvPicPr preferRelativeResize="0">
                  <a:picLocks noChangeAspect="1"/>
                </p:cNvPicPr>
                <p:nvPr/>
              </p:nvPicPr>
              <p:blipFill>
                <a:blip r:embed="rId5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917512" y="3339301"/>
                  <a:ext cx="576064" cy="445805"/>
                </a:xfrm>
                <a:prstGeom prst="rect">
                  <a:avLst/>
                </a:prstGeom>
              </p:spPr>
            </p:pic>
          </p:grpSp>
          <p:grpSp>
            <p:nvGrpSpPr>
              <p:cNvPr id="45" name="Группа 44">
                <a:extLst>
                  <a:ext uri="{FF2B5EF4-FFF2-40B4-BE49-F238E27FC236}">
                    <a16:creationId xmlns:a16="http://schemas.microsoft.com/office/drawing/2014/main" id="{9C54A724-2D1B-4F2C-A8AB-02A32E696136}"/>
                  </a:ext>
                </a:extLst>
              </p:cNvPr>
              <p:cNvGrpSpPr/>
              <p:nvPr/>
            </p:nvGrpSpPr>
            <p:grpSpPr>
              <a:xfrm>
                <a:off x="999717" y="1694714"/>
                <a:ext cx="574367" cy="580714"/>
                <a:chOff x="5804831" y="4307590"/>
                <a:chExt cx="870585" cy="870585"/>
              </a:xfrm>
            </p:grpSpPr>
            <p:sp>
              <p:nvSpPr>
                <p:cNvPr id="39" name="Oval 7">
                  <a:extLst>
                    <a:ext uri="{FF2B5EF4-FFF2-40B4-BE49-F238E27FC236}">
                      <a16:creationId xmlns:a16="http://schemas.microsoft.com/office/drawing/2014/main" id="{A4E597A4-49F8-4EB9-A1E0-DEFCB225FC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804831" y="4307590"/>
                  <a:ext cx="870585" cy="870585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40" name="Рисунок 39">
                  <a:extLst>
                    <a:ext uri="{FF2B5EF4-FFF2-40B4-BE49-F238E27FC236}">
                      <a16:creationId xmlns:a16="http://schemas.microsoft.com/office/drawing/2014/main" id="{5F15131D-254E-4EB4-BAEC-44EBB1BF69C0}"/>
                    </a:ext>
                  </a:extLst>
                </p:cNvPr>
                <p:cNvPicPr preferRelativeResize="0"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947343" y="4474597"/>
                  <a:ext cx="585560" cy="536570"/>
                </a:xfrm>
                <a:prstGeom prst="rect">
                  <a:avLst/>
                </a:prstGeom>
              </p:spPr>
            </p:pic>
          </p:grpSp>
          <p:grpSp>
            <p:nvGrpSpPr>
              <p:cNvPr id="67" name="Группа 66">
                <a:extLst>
                  <a:ext uri="{FF2B5EF4-FFF2-40B4-BE49-F238E27FC236}">
                    <a16:creationId xmlns:a16="http://schemas.microsoft.com/office/drawing/2014/main" id="{C553F04C-161C-46A1-8A27-AFA500AFCBCB}"/>
                  </a:ext>
                </a:extLst>
              </p:cNvPr>
              <p:cNvGrpSpPr/>
              <p:nvPr/>
            </p:nvGrpSpPr>
            <p:grpSpPr>
              <a:xfrm>
                <a:off x="983432" y="2458708"/>
                <a:ext cx="588171" cy="610252"/>
                <a:chOff x="8548606" y="5373216"/>
                <a:chExt cx="870585" cy="902328"/>
              </a:xfrm>
            </p:grpSpPr>
            <p:sp>
              <p:nvSpPr>
                <p:cNvPr id="69" name="Oval 7">
                  <a:extLst>
                    <a:ext uri="{FF2B5EF4-FFF2-40B4-BE49-F238E27FC236}">
                      <a16:creationId xmlns:a16="http://schemas.microsoft.com/office/drawing/2014/main" id="{DA880BC1-75C2-421F-8C33-F1CAFCE53D5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548606" y="5404959"/>
                  <a:ext cx="870585" cy="870585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75" name="Рисунок 74">
                  <a:extLst>
                    <a:ext uri="{FF2B5EF4-FFF2-40B4-BE49-F238E27FC236}">
                      <a16:creationId xmlns:a16="http://schemas.microsoft.com/office/drawing/2014/main" id="{25FF9C2F-DED2-43D8-8F36-C89FD40791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14692" y="5373216"/>
                  <a:ext cx="766192" cy="766192"/>
                </a:xfrm>
                <a:prstGeom prst="rect">
                  <a:avLst/>
                </a:prstGeom>
              </p:spPr>
            </p:pic>
          </p:grpSp>
          <p:grpSp>
            <p:nvGrpSpPr>
              <p:cNvPr id="5" name="Группа 4"/>
              <p:cNvGrpSpPr/>
              <p:nvPr/>
            </p:nvGrpSpPr>
            <p:grpSpPr>
              <a:xfrm>
                <a:off x="975627" y="3224688"/>
                <a:ext cx="603419" cy="588784"/>
                <a:chOff x="975627" y="3224688"/>
                <a:chExt cx="603419" cy="588784"/>
              </a:xfrm>
            </p:grpSpPr>
            <p:sp>
              <p:nvSpPr>
                <p:cNvPr id="80" name="Oval 7">
                  <a:extLst>
                    <a:ext uri="{FF2B5EF4-FFF2-40B4-BE49-F238E27FC236}">
                      <a16:creationId xmlns:a16="http://schemas.microsoft.com/office/drawing/2014/main" id="{EA0C7808-AAEA-41BD-8E8E-1D3A9D4478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75627" y="3224688"/>
                  <a:ext cx="588172" cy="58878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4" name="Рисунок 3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94753" y="3284984"/>
                  <a:ext cx="584293" cy="451962"/>
                </a:xfrm>
                <a:prstGeom prst="rect">
                  <a:avLst/>
                </a:prstGeom>
              </p:spPr>
            </p:pic>
          </p:grpSp>
          <p:grpSp>
            <p:nvGrpSpPr>
              <p:cNvPr id="7" name="Группа 6"/>
              <p:cNvGrpSpPr/>
              <p:nvPr/>
            </p:nvGrpSpPr>
            <p:grpSpPr>
              <a:xfrm>
                <a:off x="983431" y="5508478"/>
                <a:ext cx="588172" cy="588784"/>
                <a:chOff x="983431" y="5508478"/>
                <a:chExt cx="588172" cy="588784"/>
              </a:xfrm>
            </p:grpSpPr>
            <p:sp>
              <p:nvSpPr>
                <p:cNvPr id="81" name="Oval 7">
                  <a:extLst>
                    <a:ext uri="{FF2B5EF4-FFF2-40B4-BE49-F238E27FC236}">
                      <a16:creationId xmlns:a16="http://schemas.microsoft.com/office/drawing/2014/main" id="{EA0C7808-AAEA-41BD-8E8E-1D3A9D4478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983431" y="5508478"/>
                  <a:ext cx="588172" cy="58878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6" name="Рисунок 5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9172" y="5585004"/>
                  <a:ext cx="501082" cy="38759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8" name="Группа 17"/>
          <p:cNvGrpSpPr/>
          <p:nvPr/>
        </p:nvGrpSpPr>
        <p:grpSpPr>
          <a:xfrm>
            <a:off x="7104112" y="1467591"/>
            <a:ext cx="4767674" cy="4708981"/>
            <a:chOff x="7304990" y="1467591"/>
            <a:chExt cx="4767674" cy="470898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5E1FFC8-B205-4882-8F7B-7E1093F0F220}"/>
                </a:ext>
              </a:extLst>
            </p:cNvPr>
            <p:cNvSpPr txBox="1"/>
            <p:nvPr/>
          </p:nvSpPr>
          <p:spPr>
            <a:xfrm>
              <a:off x="8112224" y="1467591"/>
              <a:ext cx="3960440" cy="4708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uz-Cyrl-UZ" sz="2000" b="1" dirty="0">
                  <a:solidFill>
                    <a:schemeClr val="bg1"/>
                  </a:solidFill>
                </a:rPr>
                <a:t>Самосвалы   - 23 ед.</a:t>
              </a:r>
              <a:endParaRPr lang="ru-RU" sz="2000" b="1" dirty="0">
                <a:solidFill>
                  <a:schemeClr val="bg1"/>
                </a:solidFill>
              </a:endParaRPr>
            </a:p>
            <a:p>
              <a:pPr>
                <a:lnSpc>
                  <a:spcPct val="250000"/>
                </a:lnSpc>
              </a:pPr>
              <a:r>
                <a:rPr lang="uz-Cyrl-UZ" sz="2000" b="1" dirty="0">
                  <a:solidFill>
                    <a:schemeClr val="bg1"/>
                  </a:solidFill>
                </a:rPr>
                <a:t>Трейлер</a:t>
              </a:r>
              <a:r>
                <a:rPr lang="ru-RU" sz="2000" b="1" dirty="0">
                  <a:solidFill>
                    <a:schemeClr val="bg1"/>
                  </a:solidFill>
                </a:rPr>
                <a:t>ы     – 2 ед. 	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Автокраны     – 16 ед.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Экскаваторы  - 2 ед.</a:t>
              </a: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Бульдозеры   – 3 </a:t>
              </a:r>
              <a:r>
                <a:rPr lang="ru-RU" sz="2000" b="1" dirty="0" err="1">
                  <a:solidFill>
                    <a:schemeClr val="bg1"/>
                  </a:solidFill>
                </a:rPr>
                <a:t>ед</a:t>
              </a:r>
              <a:endParaRPr lang="ru-RU" sz="2000" b="1" dirty="0">
                <a:solidFill>
                  <a:schemeClr val="bg1"/>
                </a:solidFill>
              </a:endParaRPr>
            </a:p>
            <a:p>
              <a:pPr>
                <a:lnSpc>
                  <a:spcPct val="250000"/>
                </a:lnSpc>
              </a:pPr>
              <a:r>
                <a:rPr lang="ru-RU" sz="2000" b="1" dirty="0">
                  <a:solidFill>
                    <a:schemeClr val="bg1"/>
                  </a:solidFill>
                </a:rPr>
                <a:t>Катки             – 2 </a:t>
              </a:r>
              <a:r>
                <a:rPr lang="ru-RU" sz="2000" b="1" dirty="0" err="1">
                  <a:solidFill>
                    <a:schemeClr val="bg1"/>
                  </a:solidFill>
                </a:rPr>
                <a:t>ед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7304990" y="1688088"/>
              <a:ext cx="663218" cy="4386175"/>
              <a:chOff x="7248128" y="1688088"/>
              <a:chExt cx="663218" cy="4386175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DFE1F241-8AAC-4089-B277-0C94BA903DB4}"/>
                  </a:ext>
                </a:extLst>
              </p:cNvPr>
              <p:cNvGrpSpPr/>
              <p:nvPr/>
            </p:nvGrpSpPr>
            <p:grpSpPr>
              <a:xfrm>
                <a:off x="7296902" y="4006826"/>
                <a:ext cx="574367" cy="574302"/>
                <a:chOff x="5723271" y="2157291"/>
                <a:chExt cx="870585" cy="870585"/>
              </a:xfrm>
            </p:grpSpPr>
            <p:sp>
              <p:nvSpPr>
                <p:cNvPr id="35" name="Oval 7">
                  <a:extLst>
                    <a:ext uri="{FF2B5EF4-FFF2-40B4-BE49-F238E27FC236}">
                      <a16:creationId xmlns:a16="http://schemas.microsoft.com/office/drawing/2014/main" id="{3E9A8ABA-F6A6-42A6-B0AA-57EC749DC8A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723271" y="2157291"/>
                  <a:ext cx="870585" cy="870585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36" name="Рисунок 35">
                  <a:extLst>
                    <a:ext uri="{FF2B5EF4-FFF2-40B4-BE49-F238E27FC236}">
                      <a16:creationId xmlns:a16="http://schemas.microsoft.com/office/drawing/2014/main" id="{033EA87D-1C57-48CD-AA0D-FEAA755F3CC2}"/>
                    </a:ext>
                  </a:extLst>
                </p:cNvPr>
                <p:cNvPicPr preferRelativeResize="0">
                  <a:picLocks noChangeAspect="1"/>
                </p:cNvPicPr>
                <p:nvPr/>
              </p:nvPicPr>
              <p:blipFill>
                <a:blip r:embed="rId10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30893" y="2264913"/>
                  <a:ext cx="655340" cy="655340"/>
                </a:xfrm>
                <a:prstGeom prst="rect">
                  <a:avLst/>
                </a:prstGeom>
              </p:spPr>
            </p:pic>
          </p:grpSp>
          <p:grpSp>
            <p:nvGrpSpPr>
              <p:cNvPr id="64" name="Группа 63">
                <a:extLst>
                  <a:ext uri="{FF2B5EF4-FFF2-40B4-BE49-F238E27FC236}">
                    <a16:creationId xmlns:a16="http://schemas.microsoft.com/office/drawing/2014/main" id="{BB670CD4-5292-4B56-8603-D2D7F2A2E5AC}"/>
                  </a:ext>
                </a:extLst>
              </p:cNvPr>
              <p:cNvGrpSpPr/>
              <p:nvPr/>
            </p:nvGrpSpPr>
            <p:grpSpPr>
              <a:xfrm>
                <a:off x="7296903" y="1688088"/>
                <a:ext cx="588171" cy="588784"/>
                <a:chOff x="412512" y="5441797"/>
                <a:chExt cx="870585" cy="870585"/>
              </a:xfrm>
            </p:grpSpPr>
            <p:sp>
              <p:nvSpPr>
                <p:cNvPr id="59" name="Oval 7">
                  <a:extLst>
                    <a:ext uri="{FF2B5EF4-FFF2-40B4-BE49-F238E27FC236}">
                      <a16:creationId xmlns:a16="http://schemas.microsoft.com/office/drawing/2014/main" id="{688F3215-F732-45EE-A8E3-DAFF35B8118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512" y="5441797"/>
                  <a:ext cx="870585" cy="870585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61" name="Рисунок 60">
                  <a:extLst>
                    <a:ext uri="{FF2B5EF4-FFF2-40B4-BE49-F238E27FC236}">
                      <a16:creationId xmlns:a16="http://schemas.microsoft.com/office/drawing/2014/main" id="{9288E911-7558-49E1-902A-4E723215385F}"/>
                    </a:ext>
                  </a:extLst>
                </p:cNvPr>
                <p:cNvPicPr preferRelativeResize="0">
                  <a:picLocks noChangeAspect="1"/>
                </p:cNvPicPr>
                <p:nvPr/>
              </p:nvPicPr>
              <p:blipFill>
                <a:blip r:embed="rId11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134" y="5556419"/>
                  <a:ext cx="641340" cy="641340"/>
                </a:xfrm>
                <a:prstGeom prst="rect">
                  <a:avLst/>
                </a:prstGeom>
              </p:spPr>
            </p:pic>
          </p:grpSp>
          <p:grpSp>
            <p:nvGrpSpPr>
              <p:cNvPr id="3" name="Группа 2"/>
              <p:cNvGrpSpPr/>
              <p:nvPr/>
            </p:nvGrpSpPr>
            <p:grpSpPr>
              <a:xfrm>
                <a:off x="7296902" y="4742125"/>
                <a:ext cx="588172" cy="588784"/>
                <a:chOff x="7296902" y="4742125"/>
                <a:chExt cx="588172" cy="588784"/>
              </a:xfrm>
            </p:grpSpPr>
            <p:sp>
              <p:nvSpPr>
                <p:cNvPr id="78" name="Oval 7">
                  <a:extLst>
                    <a:ext uri="{FF2B5EF4-FFF2-40B4-BE49-F238E27FC236}">
                      <a16:creationId xmlns:a16="http://schemas.microsoft.com/office/drawing/2014/main" id="{EA0C7808-AAEA-41BD-8E8E-1D3A9D4478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96902" y="4742125"/>
                  <a:ext cx="588172" cy="58878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2" name="Рисунок 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320136" y="4869160"/>
                  <a:ext cx="476495" cy="368578"/>
                </a:xfrm>
                <a:prstGeom prst="rect">
                  <a:avLst/>
                </a:prstGeom>
              </p:spPr>
            </p:pic>
          </p:grpSp>
          <p:grpSp>
            <p:nvGrpSpPr>
              <p:cNvPr id="10" name="Группа 9"/>
              <p:cNvGrpSpPr/>
              <p:nvPr/>
            </p:nvGrpSpPr>
            <p:grpSpPr>
              <a:xfrm>
                <a:off x="7283097" y="3210674"/>
                <a:ext cx="598380" cy="588784"/>
                <a:chOff x="7283097" y="3210674"/>
                <a:chExt cx="598380" cy="588784"/>
              </a:xfrm>
            </p:grpSpPr>
            <p:sp>
              <p:nvSpPr>
                <p:cNvPr id="76" name="Oval 7">
                  <a:extLst>
                    <a:ext uri="{FF2B5EF4-FFF2-40B4-BE49-F238E27FC236}">
                      <a16:creationId xmlns:a16="http://schemas.microsoft.com/office/drawing/2014/main" id="{EA0C7808-AAEA-41BD-8E8E-1D3A9D4478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83097" y="3210674"/>
                  <a:ext cx="588172" cy="58878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283097" y="3310021"/>
                  <a:ext cx="598380" cy="462858"/>
                </a:xfrm>
                <a:prstGeom prst="rect">
                  <a:avLst/>
                </a:prstGeom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7296902" y="2420888"/>
                <a:ext cx="592528" cy="588784"/>
                <a:chOff x="7296902" y="2420888"/>
                <a:chExt cx="592528" cy="588784"/>
              </a:xfrm>
            </p:grpSpPr>
            <p:sp>
              <p:nvSpPr>
                <p:cNvPr id="62" name="Oval 7">
                  <a:extLst>
                    <a:ext uri="{FF2B5EF4-FFF2-40B4-BE49-F238E27FC236}">
                      <a16:creationId xmlns:a16="http://schemas.microsoft.com/office/drawing/2014/main" id="{EA0C7808-AAEA-41BD-8E8E-1D3A9D4478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96902" y="2420888"/>
                  <a:ext cx="588172" cy="58878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11" name="Рисунок 10"/>
                <p:cNvPicPr>
                  <a:picLocks noChangeAspect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96902" y="2534010"/>
                  <a:ext cx="592528" cy="458332"/>
                </a:xfrm>
                <a:prstGeom prst="rect">
                  <a:avLst/>
                </a:prstGeom>
              </p:spPr>
            </p:pic>
          </p:grpSp>
          <p:grpSp>
            <p:nvGrpSpPr>
              <p:cNvPr id="14" name="Группа 13"/>
              <p:cNvGrpSpPr/>
              <p:nvPr/>
            </p:nvGrpSpPr>
            <p:grpSpPr>
              <a:xfrm>
                <a:off x="7248128" y="5485479"/>
                <a:ext cx="663218" cy="588784"/>
                <a:chOff x="7248128" y="5485479"/>
                <a:chExt cx="663218" cy="588784"/>
              </a:xfrm>
            </p:grpSpPr>
            <p:sp>
              <p:nvSpPr>
                <p:cNvPr id="79" name="Oval 7">
                  <a:extLst>
                    <a:ext uri="{FF2B5EF4-FFF2-40B4-BE49-F238E27FC236}">
                      <a16:creationId xmlns:a16="http://schemas.microsoft.com/office/drawing/2014/main" id="{EA0C7808-AAEA-41BD-8E8E-1D3A9D4478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296902" y="5485479"/>
                  <a:ext cx="588172" cy="588784"/>
                </a:xfrm>
                <a:prstGeom prst="ellipse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635000" dist="825500" dir="9600000" algn="t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13" name="Рисунок 12"/>
                <p:cNvPicPr>
                  <a:picLocks noChangeAspect="1"/>
                </p:cNvPicPr>
                <p:nvPr/>
              </p:nvPicPr>
              <p:blipFill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48128" y="5517232"/>
                  <a:ext cx="663218" cy="513012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315253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7">
            <a:extLst>
              <a:ext uri="{FF2B5EF4-FFF2-40B4-BE49-F238E27FC236}">
                <a16:creationId xmlns:a16="http://schemas.microsoft.com/office/drawing/2014/main" id="{F51A79A2-E346-4AD1-BA92-68D43154F128}"/>
              </a:ext>
            </a:extLst>
          </p:cNvPr>
          <p:cNvSpPr/>
          <p:nvPr/>
        </p:nvSpPr>
        <p:spPr>
          <a:xfrm rot="2145910">
            <a:off x="638417" y="1571817"/>
            <a:ext cx="4441306" cy="444130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13" name="Овал 7">
            <a:extLst>
              <a:ext uri="{FF2B5EF4-FFF2-40B4-BE49-F238E27FC236}">
                <a16:creationId xmlns:a16="http://schemas.microsoft.com/office/drawing/2014/main" id="{771EBEDE-5B06-45D5-BCD0-15EE4B98D62D}"/>
              </a:ext>
            </a:extLst>
          </p:cNvPr>
          <p:cNvSpPr/>
          <p:nvPr/>
        </p:nvSpPr>
        <p:spPr>
          <a:xfrm rot="21368049">
            <a:off x="938748" y="1838400"/>
            <a:ext cx="3869814" cy="386981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B1CFBF-72E7-4CEC-B8F4-C40F9A285015}"/>
              </a:ext>
            </a:extLst>
          </p:cNvPr>
          <p:cNvSpPr txBox="1"/>
          <p:nvPr/>
        </p:nvSpPr>
        <p:spPr>
          <a:xfrm>
            <a:off x="6672064" y="2300679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250+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завершенных работ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E2DF36-CB17-4957-B268-069F531B2E7F}"/>
              </a:ext>
            </a:extLst>
          </p:cNvPr>
          <p:cNvSpPr txBox="1"/>
          <p:nvPr/>
        </p:nvSpPr>
        <p:spPr>
          <a:xfrm>
            <a:off x="5231904" y="4869160"/>
            <a:ext cx="30963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1</a:t>
            </a:r>
            <a:r>
              <a:rPr lang="en-US" sz="4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000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рекомендации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11B0BE-45EB-4A6F-8634-EDF9DB70C9EC}"/>
              </a:ext>
            </a:extLst>
          </p:cNvPr>
          <p:cNvSpPr txBox="1"/>
          <p:nvPr/>
        </p:nvSpPr>
        <p:spPr>
          <a:xfrm>
            <a:off x="8652282" y="4941168"/>
            <a:ext cx="32763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250+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постоянных клиентов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39D1F6-AFF1-44F6-AEB5-4A12E0473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291" y="1226450"/>
            <a:ext cx="1057925" cy="105792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25228BC-0CF8-4B80-A47C-B795AB6964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907" y="3842295"/>
            <a:ext cx="1149097" cy="114909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F8AF64A-7C6D-4DE3-A221-E614DC3B48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44" y="3820510"/>
            <a:ext cx="1192667" cy="1192667"/>
          </a:xfrm>
          <a:prstGeom prst="rect">
            <a:avLst/>
          </a:prstGeom>
        </p:spPr>
      </p:pic>
      <p:sp>
        <p:nvSpPr>
          <p:cNvPr id="22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2783632" y="349960"/>
            <a:ext cx="9097735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ИНФОРМАЦИЯ О ПРОДЕЛАННОЙ РАБОТЕ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80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709726"/>
              </p:ext>
            </p:extLst>
          </p:nvPr>
        </p:nvGraphicFramePr>
        <p:xfrm>
          <a:off x="479376" y="1340768"/>
          <a:ext cx="8280920" cy="5184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7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89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1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7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Год окончания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Идентификационный номер контракта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Роль участия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Строительсто металлических вышек на границе в Бешарикском районе Андархон МФИ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1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Строительсто металлических вышек на границе в Кувасай ш Дустлик  МФИ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Строительсто металлических вышек на границе в Фуркатском районе Колгандаре   МФИ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реконструкция  центра национального творчества в </a:t>
                      </a:r>
                      <a:r>
                        <a:rPr lang="ru-RU" sz="1100" dirty="0" err="1">
                          <a:effectLst/>
                        </a:rPr>
                        <a:t>г.Маргилане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Текущий ремонт улицы Мустакиллик в гФергане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реконструкция ДОУ 8 в </a:t>
                      </a:r>
                      <a:r>
                        <a:rPr lang="ru-RU" sz="1100" dirty="0" err="1">
                          <a:effectLst/>
                        </a:rPr>
                        <a:t>Язъяванском</a:t>
                      </a:r>
                      <a:r>
                        <a:rPr lang="ru-RU" sz="1100" dirty="0">
                          <a:effectLst/>
                        </a:rPr>
                        <a:t> районе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Строительство налоговой инспекции в г.Маргилане допработы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генподряд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Реконструкция ДОУ 204 вг.Ташкенте Чиланзарском районе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Текущий ремонт улицы Турон в г.Маргилане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Текущий ремонт улицы Ширин в г.Маргилане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Текущий ремонт улицы Эшонгузар в г.Маргилане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9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Текущий ремонт улицы Туралар в г.Маргилане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Текущий ремонт улицы Мадали Хофиз в г.Маргилане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генподряд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95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2020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Строительство канализационных сетей от Самарканд халкаро аэропорти до по ул Дагбит в г.Самарканде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генподряд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47" marR="63647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2783632" y="349960"/>
            <a:ext cx="9097735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РЕАЛИЗОВАННЫЕ ПРОЕКТЫ В 2020 ГОДУ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1" r="30431"/>
          <a:stretch/>
        </p:blipFill>
        <p:spPr>
          <a:xfrm>
            <a:off x="8883535" y="1351438"/>
            <a:ext cx="2997832" cy="43924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4392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2783632" y="349960"/>
            <a:ext cx="9097735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РЕАЛИЗОВАННЫЕ ПРОЕКТЫ В 2021 ГОДУ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565387"/>
              </p:ext>
            </p:extLst>
          </p:nvPr>
        </p:nvGraphicFramePr>
        <p:xfrm>
          <a:off x="479376" y="1484784"/>
          <a:ext cx="8208912" cy="4896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1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45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4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3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Год окончания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Идентификационный номер контракта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Роль участия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181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Реконструкция дома милосердия для мужчин вг.Коканде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018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Благоустройство улиц Ар Рошидоний и Тукимачи 1,5 км  в Риштанском районе (благоустройство, освещение устройство дорожек пешеходных и велосипедных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012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Благоустройство улиц ы А.Азизова  в Кувасай (благоустройство, освещение устройство дорожек пешеходных и велосипедных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018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Благоустройство улиц Ибн Сино в Узбекистанском районе (благоустройство, освещение устройство дорожек пешеходных и велосипедных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012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Строительство коммуникаций для учебного центра от Корейского международного агенства "Коика" в г.Фергане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595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Строительство родильного комплекса и реконструкция  вг.Фергане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012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Реконструкция  гинекологи и патологии Ферганского медицинского объединения в г.Фергана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499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Реконструкция  здания Дома милосердия в г.Коканде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012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Замена водопроводных сетей в г.Самарканде с улДжураклова до ул Айни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499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Строительство жилого дома в г.Фергане по ул.Узбекистон Овози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768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Строительство жилого дома в г.Фергане по ул.А.Навойи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субподряд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006">
                <a:tc>
                  <a:txBody>
                    <a:bodyPr/>
                    <a:lstStyle/>
                    <a:p>
                      <a:pPr marL="419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2021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Строительство жилого дома в Багдадском районе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генподряд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05" marR="5720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5" r="42074"/>
          <a:stretch/>
        </p:blipFill>
        <p:spPr>
          <a:xfrm>
            <a:off x="8807624" y="1498087"/>
            <a:ext cx="2952646" cy="45232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48617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 txBox="1">
            <a:spLocks/>
          </p:cNvSpPr>
          <p:nvPr/>
        </p:nvSpPr>
        <p:spPr>
          <a:xfrm>
            <a:off x="2783632" y="349960"/>
            <a:ext cx="9097735" cy="711081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uz-Cyrl-UZ" sz="24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РЕАЛИЗОВАННЫЕ ПРОЕКТЫ В 2022 ГОДУ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141535"/>
              </p:ext>
            </p:extLst>
          </p:nvPr>
        </p:nvGraphicFramePr>
        <p:xfrm>
          <a:off x="228870" y="1340768"/>
          <a:ext cx="5628920" cy="5112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1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8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0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Год окончания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Идентификационный номер контракта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Роль участия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водопроводной сети от водозабора Чупонота до обсерватории Улугбека к г.Самарканде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5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Капитальная реконструкция учебного блока Кокандского педагогического института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5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Реконструкция РМО в </a:t>
                      </a:r>
                      <a:r>
                        <a:rPr lang="ru-RU" sz="900" dirty="0" err="1">
                          <a:effectLst/>
                        </a:rPr>
                        <a:t>Ташлакском</a:t>
                      </a:r>
                      <a:r>
                        <a:rPr lang="ru-RU" sz="900" dirty="0">
                          <a:effectLst/>
                        </a:rPr>
                        <a:t> районе со строительством клиники на 175 мест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дома Милосердия для мужчин вг.Коканде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школы на 340 мест 47 в Кувинском районе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ДОУ №58 в г..Коканде по ул.Турон.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ДОУ № 4 Бешарикский район  Шоберди МФИ.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ДОУ 47 Дангаринский район Тайлок МФИ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5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Капитальный ремонт Государственной налоговой  инспекции в </a:t>
                      </a:r>
                      <a:r>
                        <a:rPr lang="ru-RU" sz="900" dirty="0" err="1">
                          <a:effectLst/>
                        </a:rPr>
                        <a:t>г.Фергане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5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Капитальный ремонт 4х этажного здания налоговой инспекии в г.Коканде по ул.Беруний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5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Капитальный ремонт здания налоговой инспекции в Ферганском районе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11 семейной поликлиники в г.Коканде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16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Строительство перинатального центра  с акушерским центром поликлиников и репродуктивным центром в г.Фергане по ул.Ойбек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47 в Багдадском районе Ойднбулов МФИ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26 в Кувасай Калача МФИ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12 в Маргилане  Маърифат  МФИ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Реконструкция  ДОУ 5 в </a:t>
                      </a:r>
                      <a:r>
                        <a:rPr lang="ru-RU" sz="900" dirty="0" err="1">
                          <a:effectLst/>
                        </a:rPr>
                        <a:t>Ташлакском</a:t>
                      </a:r>
                      <a:r>
                        <a:rPr lang="ru-RU" sz="900" dirty="0">
                          <a:effectLst/>
                        </a:rPr>
                        <a:t> районе </a:t>
                      </a:r>
                      <a:r>
                        <a:rPr lang="ru-RU" sz="900" dirty="0" err="1">
                          <a:effectLst/>
                        </a:rPr>
                        <a:t>Варзак</a:t>
                      </a:r>
                      <a:r>
                        <a:rPr lang="ru-RU" sz="900" dirty="0">
                          <a:effectLst/>
                        </a:rPr>
                        <a:t>  МФИ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18.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1 в Фуркатском районе Навбахор  МФИ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9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2022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Реконструкция  ДОУ 15 в </a:t>
                      </a:r>
                      <a:r>
                        <a:rPr lang="ru-RU" sz="900" dirty="0" err="1">
                          <a:effectLst/>
                        </a:rPr>
                        <a:t>Бувайдинском</a:t>
                      </a:r>
                      <a:r>
                        <a:rPr lang="ru-RU" sz="900" dirty="0">
                          <a:effectLst/>
                        </a:rPr>
                        <a:t> районе </a:t>
                      </a:r>
                      <a:r>
                        <a:rPr lang="ru-RU" sz="900" dirty="0" err="1">
                          <a:effectLst/>
                        </a:rPr>
                        <a:t>Жов</a:t>
                      </a:r>
                      <a:r>
                        <a:rPr lang="ru-RU" sz="900" dirty="0">
                          <a:effectLst/>
                        </a:rPr>
                        <a:t> МФИ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генподряд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20" marR="46420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727477"/>
              </p:ext>
            </p:extLst>
          </p:nvPr>
        </p:nvGraphicFramePr>
        <p:xfrm>
          <a:off x="5999265" y="1340771"/>
          <a:ext cx="5929383" cy="51125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9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22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Год окончания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Идентификационный номер контракта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Роль участия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21в Язъяванском районе  Беруний МФИ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21.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21 в Маргилане Чорчинор   МФИ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Реконструкция  ДОУ 17 в </a:t>
                      </a:r>
                      <a:r>
                        <a:rPr lang="ru-RU" sz="900" dirty="0" err="1">
                          <a:effectLst/>
                        </a:rPr>
                        <a:t>Учкуприкском</a:t>
                      </a:r>
                      <a:r>
                        <a:rPr lang="ru-RU" sz="900" dirty="0">
                          <a:effectLst/>
                        </a:rPr>
                        <a:t> районе  </a:t>
                      </a:r>
                      <a:r>
                        <a:rPr lang="ru-RU" sz="900" dirty="0" err="1">
                          <a:effectLst/>
                        </a:rPr>
                        <a:t>Кенагас</a:t>
                      </a:r>
                      <a:r>
                        <a:rPr lang="ru-RU" sz="900" dirty="0">
                          <a:effectLst/>
                        </a:rPr>
                        <a:t> МФИ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23.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школы 8 в Бешарикском районе Чимбай МФИ.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24.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капитальный ремонт дома культутры  Нефтчи в г.Фергане массив Киргили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Строительство  зала для стрельбы тира для колледжа Олимпийских резервов в г.Фергане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26.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Строительство  спортивного зала для фитнеса в спортивной йшколе для детей  в Багдадском районе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27.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Текущий ремонт школы 22 в г.Кувасай Бустон МФИ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Капитальный ремонт школы № 16 в Язъявнском районе Юкори МФИ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29.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Капитальный ремонт школы № 17 в Язъяванском районе Юкори МФИ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сельской  семейной политклиники № 92 в Язъяванском районе Тараккиет МФИ кишлак Бутакчи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31.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2 семейной поликлиники в г Кувасай Суфен МФИ  ул.Кувасайская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Капитальный ремонт  ДОУ №64 В Узбекистанском районе Намуна МФИ по ул.Юксалиш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33.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школы № 31 в Ташлакском районе  Хонака МФИ.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34.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Строительство канализационных сетей  в г.Фергане  Зарбдор МФИ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35.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Реконструкция  ДОУ 22 в Язъяванском районе Юкори МФИ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8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строительство жилого дома в Багдадском районе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генподряд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61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37.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Ферганская область Олтиарикский район система водоснабжение для "Полосон и Мукимий" МФЙ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генподряд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98" marR="48898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691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A731B99B-BD4F-4B11-835E-1D3917709B5F}"/>
              </a:ext>
            </a:extLst>
          </p:cNvPr>
          <p:cNvSpPr/>
          <p:nvPr/>
        </p:nvSpPr>
        <p:spPr>
          <a:xfrm rot="19813210">
            <a:off x="5675468" y="3672732"/>
            <a:ext cx="1822243" cy="1958747"/>
          </a:xfrm>
          <a:prstGeom prst="rect">
            <a:avLst/>
          </a:prstGeom>
          <a:gradFill flip="none" rotWithShape="1">
            <a:gsLst>
              <a:gs pos="28000">
                <a:schemeClr val="tx1">
                  <a:alpha val="14000"/>
                </a:schemeClr>
              </a:gs>
              <a:gs pos="78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BACE97-E943-4961-B210-66E0D6EE7F7D}"/>
              </a:ext>
            </a:extLst>
          </p:cNvPr>
          <p:cNvGrpSpPr/>
          <p:nvPr/>
        </p:nvGrpSpPr>
        <p:grpSpPr>
          <a:xfrm>
            <a:off x="5130066" y="2794277"/>
            <a:ext cx="1859060" cy="1859061"/>
            <a:chOff x="4620835" y="2564296"/>
            <a:chExt cx="2346850" cy="234685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277EDFB-8B73-41DF-9748-A4E19AD78358}"/>
                </a:ext>
              </a:extLst>
            </p:cNvPr>
            <p:cNvSpPr/>
            <p:nvPr/>
          </p:nvSpPr>
          <p:spPr>
            <a:xfrm>
              <a:off x="4620835" y="2564296"/>
              <a:ext cx="2346850" cy="2346850"/>
            </a:xfrm>
            <a:prstGeom prst="ellipse">
              <a:avLst/>
            </a:prstGeom>
            <a:gradFill flip="none" rotWithShape="1">
              <a:gsLst>
                <a:gs pos="28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83D087F-ACB1-4859-83A7-F73F16746712}"/>
                </a:ext>
              </a:extLst>
            </p:cNvPr>
            <p:cNvSpPr/>
            <p:nvPr/>
          </p:nvSpPr>
          <p:spPr>
            <a:xfrm>
              <a:off x="4689203" y="2632664"/>
              <a:ext cx="2210114" cy="2210114"/>
            </a:xfrm>
            <a:prstGeom prst="ellipse">
              <a:avLst/>
            </a:prstGeom>
            <a:gradFill flip="none" rotWithShape="1">
              <a:gsLst>
                <a:gs pos="28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E7BE9C5-8BB5-4499-BAC8-84ACBF1FBF8B}"/>
              </a:ext>
            </a:extLst>
          </p:cNvPr>
          <p:cNvSpPr/>
          <p:nvPr/>
        </p:nvSpPr>
        <p:spPr>
          <a:xfrm rot="19813210">
            <a:off x="8037500" y="5022652"/>
            <a:ext cx="889907" cy="782224"/>
          </a:xfrm>
          <a:prstGeom prst="rect">
            <a:avLst/>
          </a:prstGeom>
          <a:gradFill flip="none" rotWithShape="1">
            <a:gsLst>
              <a:gs pos="32000">
                <a:schemeClr val="tx1">
                  <a:alpha val="16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4DEA9DA-1D4C-4372-BDB2-463E6A0CF424}"/>
              </a:ext>
            </a:extLst>
          </p:cNvPr>
          <p:cNvSpPr/>
          <p:nvPr/>
        </p:nvSpPr>
        <p:spPr>
          <a:xfrm rot="19813210">
            <a:off x="8499521" y="3677740"/>
            <a:ext cx="889907" cy="782224"/>
          </a:xfrm>
          <a:prstGeom prst="rect">
            <a:avLst/>
          </a:prstGeom>
          <a:gradFill flip="none" rotWithShape="1">
            <a:gsLst>
              <a:gs pos="32000">
                <a:schemeClr val="tx1">
                  <a:alpha val="16000"/>
                </a:schemeClr>
              </a:gs>
              <a:gs pos="86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F344EA-5706-465E-99DE-0F6DA84FABDE}"/>
              </a:ext>
            </a:extLst>
          </p:cNvPr>
          <p:cNvGrpSpPr/>
          <p:nvPr/>
        </p:nvGrpSpPr>
        <p:grpSpPr>
          <a:xfrm>
            <a:off x="4766302" y="2439448"/>
            <a:ext cx="2570792" cy="2575535"/>
            <a:chOff x="118046" y="2107439"/>
            <a:chExt cx="3537330" cy="3543856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9AA1C0A-2F8D-4222-A07E-4D4FA332658F}"/>
                </a:ext>
              </a:extLst>
            </p:cNvPr>
            <p:cNvSpPr/>
            <p:nvPr/>
          </p:nvSpPr>
          <p:spPr>
            <a:xfrm>
              <a:off x="118046" y="2107439"/>
              <a:ext cx="1774169" cy="3543856"/>
            </a:xfrm>
            <a:custGeom>
              <a:avLst/>
              <a:gdLst>
                <a:gd name="connsiteX0" fmla="*/ 1771928 w 1774169"/>
                <a:gd name="connsiteY0" fmla="*/ 0 h 3543856"/>
                <a:gd name="connsiteX1" fmla="*/ 1774169 w 1774169"/>
                <a:gd name="connsiteY1" fmla="*/ 113 h 3543856"/>
                <a:gd name="connsiteX2" fmla="*/ 1774169 w 1774169"/>
                <a:gd name="connsiteY2" fmla="*/ 143533 h 3543856"/>
                <a:gd name="connsiteX3" fmla="*/ 1771928 w 1774169"/>
                <a:gd name="connsiteY3" fmla="*/ 143420 h 3543856"/>
                <a:gd name="connsiteX4" fmla="*/ 143420 w 1774169"/>
                <a:gd name="connsiteY4" fmla="*/ 1771928 h 3543856"/>
                <a:gd name="connsiteX5" fmla="*/ 1771928 w 1774169"/>
                <a:gd name="connsiteY5" fmla="*/ 3400436 h 3543856"/>
                <a:gd name="connsiteX6" fmla="*/ 1774169 w 1774169"/>
                <a:gd name="connsiteY6" fmla="*/ 3400323 h 3543856"/>
                <a:gd name="connsiteX7" fmla="*/ 1774169 w 1774169"/>
                <a:gd name="connsiteY7" fmla="*/ 3543743 h 3543856"/>
                <a:gd name="connsiteX8" fmla="*/ 1771928 w 1774169"/>
                <a:gd name="connsiteY8" fmla="*/ 3543856 h 3543856"/>
                <a:gd name="connsiteX9" fmla="*/ 0 w 1774169"/>
                <a:gd name="connsiteY9" fmla="*/ 1771928 h 3543856"/>
                <a:gd name="connsiteX10" fmla="*/ 1771928 w 1774169"/>
                <a:gd name="connsiteY10" fmla="*/ 0 h 354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4169" h="3543856">
                  <a:moveTo>
                    <a:pt x="1771928" y="0"/>
                  </a:moveTo>
                  <a:lnTo>
                    <a:pt x="1774169" y="113"/>
                  </a:lnTo>
                  <a:lnTo>
                    <a:pt x="1774169" y="143533"/>
                  </a:lnTo>
                  <a:lnTo>
                    <a:pt x="1771928" y="143420"/>
                  </a:lnTo>
                  <a:cubicBezTo>
                    <a:pt x="872528" y="143420"/>
                    <a:pt x="143420" y="872528"/>
                    <a:pt x="143420" y="1771928"/>
                  </a:cubicBezTo>
                  <a:cubicBezTo>
                    <a:pt x="143420" y="2671328"/>
                    <a:pt x="872528" y="3400436"/>
                    <a:pt x="1771928" y="3400436"/>
                  </a:cubicBezTo>
                  <a:lnTo>
                    <a:pt x="1774169" y="3400323"/>
                  </a:lnTo>
                  <a:lnTo>
                    <a:pt x="1774169" y="3543743"/>
                  </a:lnTo>
                  <a:lnTo>
                    <a:pt x="1771928" y="3543856"/>
                  </a:lnTo>
                  <a:cubicBezTo>
                    <a:pt x="793319" y="3543856"/>
                    <a:pt x="0" y="2750537"/>
                    <a:pt x="0" y="1771928"/>
                  </a:cubicBezTo>
                  <a:cubicBezTo>
                    <a:pt x="0" y="793319"/>
                    <a:pt x="793319" y="0"/>
                    <a:pt x="1771928" y="0"/>
                  </a:cubicBezTo>
                  <a:close/>
                </a:path>
              </a:pathLst>
            </a:custGeom>
            <a:gradFill flip="none" rotWithShape="1">
              <a:gsLst>
                <a:gs pos="2721">
                  <a:schemeClr val="accent6"/>
                </a:gs>
                <a:gs pos="25000">
                  <a:schemeClr val="accent1"/>
                </a:gs>
                <a:gs pos="88426">
                  <a:schemeClr val="accent3"/>
                </a:gs>
                <a:gs pos="49000">
                  <a:schemeClr val="accent2"/>
                </a:gs>
                <a:gs pos="100000">
                  <a:schemeClr val="accent4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E8E0654-D66D-4007-8C02-E3C46B10D6A9}"/>
                </a:ext>
              </a:extLst>
            </p:cNvPr>
            <p:cNvSpPr/>
            <p:nvPr/>
          </p:nvSpPr>
          <p:spPr>
            <a:xfrm flipH="1">
              <a:off x="1881207" y="2107439"/>
              <a:ext cx="1774169" cy="3543856"/>
            </a:xfrm>
            <a:custGeom>
              <a:avLst/>
              <a:gdLst>
                <a:gd name="connsiteX0" fmla="*/ 1771928 w 1774169"/>
                <a:gd name="connsiteY0" fmla="*/ 0 h 3543856"/>
                <a:gd name="connsiteX1" fmla="*/ 1774169 w 1774169"/>
                <a:gd name="connsiteY1" fmla="*/ 113 h 3543856"/>
                <a:gd name="connsiteX2" fmla="*/ 1774169 w 1774169"/>
                <a:gd name="connsiteY2" fmla="*/ 143533 h 3543856"/>
                <a:gd name="connsiteX3" fmla="*/ 1771928 w 1774169"/>
                <a:gd name="connsiteY3" fmla="*/ 143420 h 3543856"/>
                <a:gd name="connsiteX4" fmla="*/ 143420 w 1774169"/>
                <a:gd name="connsiteY4" fmla="*/ 1771928 h 3543856"/>
                <a:gd name="connsiteX5" fmla="*/ 1771928 w 1774169"/>
                <a:gd name="connsiteY5" fmla="*/ 3400436 h 3543856"/>
                <a:gd name="connsiteX6" fmla="*/ 1774169 w 1774169"/>
                <a:gd name="connsiteY6" fmla="*/ 3400323 h 3543856"/>
                <a:gd name="connsiteX7" fmla="*/ 1774169 w 1774169"/>
                <a:gd name="connsiteY7" fmla="*/ 3543743 h 3543856"/>
                <a:gd name="connsiteX8" fmla="*/ 1771928 w 1774169"/>
                <a:gd name="connsiteY8" fmla="*/ 3543856 h 3543856"/>
                <a:gd name="connsiteX9" fmla="*/ 0 w 1774169"/>
                <a:gd name="connsiteY9" fmla="*/ 1771928 h 3543856"/>
                <a:gd name="connsiteX10" fmla="*/ 1771928 w 1774169"/>
                <a:gd name="connsiteY10" fmla="*/ 0 h 354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74169" h="3543856">
                  <a:moveTo>
                    <a:pt x="1771928" y="0"/>
                  </a:moveTo>
                  <a:lnTo>
                    <a:pt x="1774169" y="113"/>
                  </a:lnTo>
                  <a:lnTo>
                    <a:pt x="1774169" y="143533"/>
                  </a:lnTo>
                  <a:lnTo>
                    <a:pt x="1771928" y="143420"/>
                  </a:lnTo>
                  <a:cubicBezTo>
                    <a:pt x="872528" y="143420"/>
                    <a:pt x="143420" y="872528"/>
                    <a:pt x="143420" y="1771928"/>
                  </a:cubicBezTo>
                  <a:cubicBezTo>
                    <a:pt x="143420" y="2671328"/>
                    <a:pt x="872528" y="3400436"/>
                    <a:pt x="1771928" y="3400436"/>
                  </a:cubicBezTo>
                  <a:lnTo>
                    <a:pt x="1774169" y="3400323"/>
                  </a:lnTo>
                  <a:lnTo>
                    <a:pt x="1774169" y="3543743"/>
                  </a:lnTo>
                  <a:lnTo>
                    <a:pt x="1771928" y="3543856"/>
                  </a:lnTo>
                  <a:cubicBezTo>
                    <a:pt x="793319" y="3543856"/>
                    <a:pt x="0" y="2750537"/>
                    <a:pt x="0" y="1771928"/>
                  </a:cubicBezTo>
                  <a:cubicBezTo>
                    <a:pt x="0" y="793319"/>
                    <a:pt x="793319" y="0"/>
                    <a:pt x="1771928" y="0"/>
                  </a:cubicBezTo>
                  <a:close/>
                </a:path>
              </a:pathLst>
            </a:custGeom>
            <a:gradFill>
              <a:gsLst>
                <a:gs pos="2721">
                  <a:schemeClr val="accent6"/>
                </a:gs>
                <a:gs pos="25000">
                  <a:schemeClr val="accent6"/>
                </a:gs>
                <a:gs pos="88426">
                  <a:schemeClr val="accent4"/>
                </a:gs>
                <a:gs pos="49000">
                  <a:schemeClr val="accent5"/>
                </a:gs>
                <a:gs pos="100000">
                  <a:schemeClr val="accent4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16065F9-BF8A-4EA7-BAA4-28BECFA8821D}"/>
              </a:ext>
            </a:extLst>
          </p:cNvPr>
          <p:cNvGrpSpPr/>
          <p:nvPr/>
        </p:nvGrpSpPr>
        <p:grpSpPr>
          <a:xfrm>
            <a:off x="9167760" y="1540019"/>
            <a:ext cx="2832897" cy="1215395"/>
            <a:chOff x="9390194" y="1756013"/>
            <a:chExt cx="2114487" cy="218367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2DE39E8-A907-4DD0-8368-8937ACD152E9}"/>
                </a:ext>
              </a:extLst>
            </p:cNvPr>
            <p:cNvSpPr txBox="1"/>
            <p:nvPr/>
          </p:nvSpPr>
          <p:spPr>
            <a:xfrm>
              <a:off x="9390194" y="2391357"/>
              <a:ext cx="2114487" cy="1548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построено более 20 тыс. кв. м. жилой и коммерческой недвижимости. Отремонтировано около сотни офисов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06BD1E8-DC46-42B6-BC21-99EAA157776E}"/>
                </a:ext>
              </a:extLst>
            </p:cNvPr>
            <p:cNvSpPr txBox="1"/>
            <p:nvPr/>
          </p:nvSpPr>
          <p:spPr>
            <a:xfrm>
              <a:off x="9390194" y="1756013"/>
              <a:ext cx="2114487" cy="552977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ru-RU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ЧЕСТНОСТЬ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2C905AC-4AFB-4AA8-92E7-77BC5FE69D2E}"/>
              </a:ext>
            </a:extLst>
          </p:cNvPr>
          <p:cNvGrpSpPr/>
          <p:nvPr/>
        </p:nvGrpSpPr>
        <p:grpSpPr>
          <a:xfrm>
            <a:off x="8760296" y="5262052"/>
            <a:ext cx="3527867" cy="973519"/>
            <a:chOff x="9274724" y="1827541"/>
            <a:chExt cx="2818371" cy="152285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AA6427E-0C9D-436D-AA50-54637E086BCF}"/>
                </a:ext>
              </a:extLst>
            </p:cNvPr>
            <p:cNvSpPr txBox="1"/>
            <p:nvPr/>
          </p:nvSpPr>
          <p:spPr>
            <a:xfrm>
              <a:off x="9274724" y="2339354"/>
              <a:ext cx="2818371" cy="10110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Наши строительные бригады </a:t>
              </a:r>
              <a:b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</a:br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укомплектованы квалифицированными специалистами и опытными прорабами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ADCDBE9-00AF-470C-ACCF-20267D39F8EA}"/>
                </a:ext>
              </a:extLst>
            </p:cNvPr>
            <p:cNvSpPr txBox="1"/>
            <p:nvPr/>
          </p:nvSpPr>
          <p:spPr>
            <a:xfrm>
              <a:off x="9390194" y="1827541"/>
              <a:ext cx="2114487" cy="48144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ru-RU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СПЕЦИАЛИСТЫ</a:t>
              </a:r>
              <a:endPara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DF2FEB1-B507-450F-8F62-A0378765EDCD}"/>
              </a:ext>
            </a:extLst>
          </p:cNvPr>
          <p:cNvGrpSpPr/>
          <p:nvPr/>
        </p:nvGrpSpPr>
        <p:grpSpPr>
          <a:xfrm>
            <a:off x="348691" y="1609056"/>
            <a:ext cx="2862062" cy="1137931"/>
            <a:chOff x="9390194" y="2053645"/>
            <a:chExt cx="2114487" cy="113793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135C419-F447-4AFE-AFD5-447E86AD0283}"/>
                </a:ext>
              </a:extLst>
            </p:cNvPr>
            <p:cNvSpPr txBox="1"/>
            <p:nvPr/>
          </p:nvSpPr>
          <p:spPr>
            <a:xfrm>
              <a:off x="9390194" y="2391357"/>
              <a:ext cx="2114487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3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применение в строительстве самой </a:t>
              </a:r>
              <a:br>
                <a:rPr lang="ru-RU" sz="13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</a:br>
              <a:r>
                <a:rPr lang="ru-RU" sz="13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современной технологии и использование высококачественных материалов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CE3480B-C32C-4832-99D1-3C745977B055}"/>
                </a:ext>
              </a:extLst>
            </p:cNvPr>
            <p:cNvSpPr txBox="1"/>
            <p:nvPr/>
          </p:nvSpPr>
          <p:spPr>
            <a:xfrm>
              <a:off x="9390194" y="2053645"/>
              <a:ext cx="211448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ru-RU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ЛУЧШЕЕ КАЧЕСТВО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483AC0C-B541-4463-BE28-2CB9BC66A5C2}"/>
              </a:ext>
            </a:extLst>
          </p:cNvPr>
          <p:cNvGrpSpPr/>
          <p:nvPr/>
        </p:nvGrpSpPr>
        <p:grpSpPr>
          <a:xfrm>
            <a:off x="845970" y="4954275"/>
            <a:ext cx="2427327" cy="1200300"/>
            <a:chOff x="8854719" y="2059848"/>
            <a:chExt cx="3540513" cy="1200300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77E7FFC-BA01-40CB-8C2D-9D72DE36E754}"/>
                </a:ext>
              </a:extLst>
            </p:cNvPr>
            <p:cNvSpPr txBox="1"/>
            <p:nvPr/>
          </p:nvSpPr>
          <p:spPr>
            <a:xfrm>
              <a:off x="8854719" y="2398374"/>
              <a:ext cx="3540513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Компания «</a:t>
              </a:r>
              <a:r>
                <a:rPr lang="en-US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FKQ</a:t>
              </a:r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» успешно работает с 2010 г. Все услуги по строительству и ремонту сдаются в срок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35F8E26-C940-45E1-B415-4AC0F96256EC}"/>
                </a:ext>
              </a:extLst>
            </p:cNvPr>
            <p:cNvSpPr txBox="1"/>
            <p:nvPr/>
          </p:nvSpPr>
          <p:spPr>
            <a:xfrm>
              <a:off x="8993147" y="2059848"/>
              <a:ext cx="278970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ru-RU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НАДЕЖНОСТЬ</a:t>
              </a:r>
              <a:endPara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ea typeface="Calibri Light" charset="0"/>
                <a:cs typeface="Calibri Light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FC7CABA-0756-4DD4-9CFE-545089C5F60A}"/>
              </a:ext>
            </a:extLst>
          </p:cNvPr>
          <p:cNvGrpSpPr/>
          <p:nvPr/>
        </p:nvGrpSpPr>
        <p:grpSpPr>
          <a:xfrm>
            <a:off x="263351" y="3284985"/>
            <a:ext cx="2610720" cy="1214755"/>
            <a:chOff x="9390194" y="1938591"/>
            <a:chExt cx="2221406" cy="1214755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5C37AD5-BCB3-49FC-9EF2-31879C36EA0B}"/>
                </a:ext>
              </a:extLst>
            </p:cNvPr>
            <p:cNvSpPr txBox="1"/>
            <p:nvPr/>
          </p:nvSpPr>
          <p:spPr>
            <a:xfrm>
              <a:off x="9462808" y="2291572"/>
              <a:ext cx="2148792" cy="8617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При постройке любого объекта, подход к решению задачи к каждому объекту индивидуально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A95FD15-AB0B-48C1-898D-B82136827701}"/>
                </a:ext>
              </a:extLst>
            </p:cNvPr>
            <p:cNvSpPr txBox="1"/>
            <p:nvPr/>
          </p:nvSpPr>
          <p:spPr>
            <a:xfrm>
              <a:off x="9390194" y="1938591"/>
              <a:ext cx="211448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ru-RU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СТРАТЕГИЯ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70894BA-4635-41DF-BC81-28DEAE7F3024}"/>
              </a:ext>
            </a:extLst>
          </p:cNvPr>
          <p:cNvGrpSpPr/>
          <p:nvPr/>
        </p:nvGrpSpPr>
        <p:grpSpPr>
          <a:xfrm>
            <a:off x="9462486" y="3178043"/>
            <a:ext cx="2575063" cy="1212574"/>
            <a:chOff x="9382374" y="1825113"/>
            <a:chExt cx="2122307" cy="121257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AE980B0-C2A5-4A30-B1F4-880EC23D882D}"/>
                </a:ext>
              </a:extLst>
            </p:cNvPr>
            <p:cNvSpPr txBox="1"/>
            <p:nvPr/>
          </p:nvSpPr>
          <p:spPr>
            <a:xfrm>
              <a:off x="9390194" y="2175913"/>
              <a:ext cx="2114487" cy="86177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ru-RU" sz="140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При строительстве объектов огромное внимание уделяется безопасности и учитываются все нормы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63ACD82-C901-4C29-8A58-64575BCD8D4D}"/>
                </a:ext>
              </a:extLst>
            </p:cNvPr>
            <p:cNvSpPr txBox="1"/>
            <p:nvPr/>
          </p:nvSpPr>
          <p:spPr>
            <a:xfrm>
              <a:off x="9382374" y="1825113"/>
              <a:ext cx="211448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ru-RU" sz="20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libri Light" charset="0"/>
                  <a:cs typeface="Calibri Light" charset="0"/>
                </a:rPr>
                <a:t>БЕЗОПАСНОСТЬ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311F7705-6185-4378-AF57-97BF884A1150}"/>
              </a:ext>
            </a:extLst>
          </p:cNvPr>
          <p:cNvGrpSpPr/>
          <p:nvPr/>
        </p:nvGrpSpPr>
        <p:grpSpPr>
          <a:xfrm>
            <a:off x="3201422" y="1778976"/>
            <a:ext cx="1637131" cy="1321082"/>
            <a:chOff x="3201422" y="1778976"/>
            <a:chExt cx="1637131" cy="1321082"/>
          </a:xfrm>
        </p:grpSpPr>
        <p:sp>
          <p:nvSpPr>
            <p:cNvPr id="26" name="Isosceles Triangle 6">
              <a:extLst>
                <a:ext uri="{FF2B5EF4-FFF2-40B4-BE49-F238E27FC236}">
                  <a16:creationId xmlns:a16="http://schemas.microsoft.com/office/drawing/2014/main" id="{BE1DCD86-BF41-4887-8EB7-19D2C5078900}"/>
                </a:ext>
              </a:extLst>
            </p:cNvPr>
            <p:cNvSpPr/>
            <p:nvPr/>
          </p:nvSpPr>
          <p:spPr>
            <a:xfrm rot="7299902">
              <a:off x="4370520" y="2632026"/>
              <a:ext cx="502703" cy="433362"/>
            </a:xfrm>
            <a:custGeom>
              <a:avLst/>
              <a:gdLst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081" h="613000">
                  <a:moveTo>
                    <a:pt x="0" y="613000"/>
                  </a:moveTo>
                  <a:lnTo>
                    <a:pt x="355541" y="0"/>
                  </a:lnTo>
                  <a:lnTo>
                    <a:pt x="711081" y="613000"/>
                  </a:lnTo>
                  <a:cubicBezTo>
                    <a:pt x="434650" y="549938"/>
                    <a:pt x="292214" y="547310"/>
                    <a:pt x="0" y="613000"/>
                  </a:cubicBezTo>
                  <a:close/>
                </a:path>
              </a:pathLst>
            </a:custGeom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7C723D6B-08C8-4FD5-AE58-2FB4A94D74FA}"/>
                </a:ext>
              </a:extLst>
            </p:cNvPr>
            <p:cNvGrpSpPr/>
            <p:nvPr/>
          </p:nvGrpSpPr>
          <p:grpSpPr>
            <a:xfrm>
              <a:off x="3201422" y="1778976"/>
              <a:ext cx="1192809" cy="1267601"/>
              <a:chOff x="3201422" y="1778976"/>
              <a:chExt cx="1192809" cy="1267601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6D9E42E-4DCB-499F-9B71-7E31ED7ECA8A}"/>
                  </a:ext>
                </a:extLst>
              </p:cNvPr>
              <p:cNvSpPr/>
              <p:nvPr/>
            </p:nvSpPr>
            <p:spPr>
              <a:xfrm rot="19813210">
                <a:off x="3504324" y="2264353"/>
                <a:ext cx="889907" cy="782224"/>
              </a:xfrm>
              <a:prstGeom prst="rect">
                <a:avLst/>
              </a:prstGeom>
              <a:gradFill flip="none" rotWithShape="1">
                <a:gsLst>
                  <a:gs pos="32000">
                    <a:schemeClr val="tx1">
                      <a:alpha val="16000"/>
                    </a:schemeClr>
                  </a:gs>
                  <a:gs pos="86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6D94D2EC-EF2E-4A18-A527-F9A9981F7A5A}"/>
                  </a:ext>
                </a:extLst>
              </p:cNvPr>
              <p:cNvSpPr/>
              <p:nvPr/>
            </p:nvSpPr>
            <p:spPr>
              <a:xfrm>
                <a:off x="3311295" y="1888847"/>
                <a:ext cx="908371" cy="908371"/>
              </a:xfrm>
              <a:prstGeom prst="ellipse">
                <a:avLst/>
              </a:prstGeom>
              <a:gradFill>
                <a:gsLst>
                  <a:gs pos="28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B10CEC5-C641-4027-9703-961BC7DC4528}"/>
                  </a:ext>
                </a:extLst>
              </p:cNvPr>
              <p:cNvGrpSpPr/>
              <p:nvPr/>
            </p:nvGrpSpPr>
            <p:grpSpPr>
              <a:xfrm flipH="1">
                <a:off x="3201422" y="1778976"/>
                <a:ext cx="1128117" cy="1128115"/>
                <a:chOff x="9461596" y="1229846"/>
                <a:chExt cx="1424118" cy="1424116"/>
              </a:xfrm>
            </p:grpSpPr>
            <p:sp>
              <p:nvSpPr>
                <p:cNvPr id="33" name="Oval 17">
                  <a:extLst>
                    <a:ext uri="{FF2B5EF4-FFF2-40B4-BE49-F238E27FC236}">
                      <a16:creationId xmlns:a16="http://schemas.microsoft.com/office/drawing/2014/main" id="{2D7A202F-63AC-4326-A4A1-88999C3FA0C2}"/>
                    </a:ext>
                  </a:extLst>
                </p:cNvPr>
                <p:cNvSpPr/>
                <p:nvPr/>
              </p:nvSpPr>
              <p:spPr>
                <a:xfrm>
                  <a:off x="9461596" y="1229846"/>
                  <a:ext cx="712059" cy="1424116"/>
                </a:xfrm>
                <a:custGeom>
                  <a:avLst/>
                  <a:gdLst>
                    <a:gd name="connsiteX0" fmla="*/ 0 w 1424118"/>
                    <a:gd name="connsiteY0" fmla="*/ 712058 h 1424116"/>
                    <a:gd name="connsiteX1" fmla="*/ 712059 w 1424118"/>
                    <a:gd name="connsiteY1" fmla="*/ 0 h 1424116"/>
                    <a:gd name="connsiteX2" fmla="*/ 1424118 w 1424118"/>
                    <a:gd name="connsiteY2" fmla="*/ 712058 h 1424116"/>
                    <a:gd name="connsiteX3" fmla="*/ 712059 w 1424118"/>
                    <a:gd name="connsiteY3" fmla="*/ 1424116 h 1424116"/>
                    <a:gd name="connsiteX4" fmla="*/ 0 w 1424118"/>
                    <a:gd name="connsiteY4" fmla="*/ 712058 h 1424116"/>
                    <a:gd name="connsiteX0" fmla="*/ 1424118 w 1515558"/>
                    <a:gd name="connsiteY0" fmla="*/ 712058 h 1424116"/>
                    <a:gd name="connsiteX1" fmla="*/ 712059 w 1515558"/>
                    <a:gd name="connsiteY1" fmla="*/ 1424116 h 1424116"/>
                    <a:gd name="connsiteX2" fmla="*/ 0 w 1515558"/>
                    <a:gd name="connsiteY2" fmla="*/ 712058 h 1424116"/>
                    <a:gd name="connsiteX3" fmla="*/ 712059 w 1515558"/>
                    <a:gd name="connsiteY3" fmla="*/ 0 h 1424116"/>
                    <a:gd name="connsiteX4" fmla="*/ 1515558 w 1515558"/>
                    <a:gd name="connsiteY4" fmla="*/ 803498 h 1424116"/>
                    <a:gd name="connsiteX0" fmla="*/ 1424118 w 1424118"/>
                    <a:gd name="connsiteY0" fmla="*/ 712058 h 1424116"/>
                    <a:gd name="connsiteX1" fmla="*/ 712059 w 1424118"/>
                    <a:gd name="connsiteY1" fmla="*/ 1424116 h 1424116"/>
                    <a:gd name="connsiteX2" fmla="*/ 0 w 1424118"/>
                    <a:gd name="connsiteY2" fmla="*/ 712058 h 1424116"/>
                    <a:gd name="connsiteX3" fmla="*/ 712059 w 1424118"/>
                    <a:gd name="connsiteY3" fmla="*/ 0 h 1424116"/>
                    <a:gd name="connsiteX0" fmla="*/ 712059 w 712059"/>
                    <a:gd name="connsiteY0" fmla="*/ 1424116 h 1424116"/>
                    <a:gd name="connsiteX1" fmla="*/ 0 w 712059"/>
                    <a:gd name="connsiteY1" fmla="*/ 712058 h 1424116"/>
                    <a:gd name="connsiteX2" fmla="*/ 712059 w 712059"/>
                    <a:gd name="connsiteY2" fmla="*/ 0 h 1424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2059" h="1424116">
                      <a:moveTo>
                        <a:pt x="712059" y="1424116"/>
                      </a:moveTo>
                      <a:cubicBezTo>
                        <a:pt x="318800" y="1424116"/>
                        <a:pt x="0" y="1105317"/>
                        <a:pt x="0" y="712058"/>
                      </a:cubicBezTo>
                      <a:cubicBezTo>
                        <a:pt x="0" y="318799"/>
                        <a:pt x="318800" y="0"/>
                        <a:pt x="712059" y="0"/>
                      </a:cubicBezTo>
                    </a:path>
                  </a:pathLst>
                </a:custGeom>
                <a:noFill/>
                <a:ln w="38100" cap="rnd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34" name="Oval 17">
                  <a:extLst>
                    <a:ext uri="{FF2B5EF4-FFF2-40B4-BE49-F238E27FC236}">
                      <a16:creationId xmlns:a16="http://schemas.microsoft.com/office/drawing/2014/main" id="{44C7CF9D-0433-4A2D-A21A-048F7EE5637C}"/>
                    </a:ext>
                  </a:extLst>
                </p:cNvPr>
                <p:cNvSpPr/>
                <p:nvPr/>
              </p:nvSpPr>
              <p:spPr>
                <a:xfrm flipH="1">
                  <a:off x="10173655" y="1229846"/>
                  <a:ext cx="712059" cy="1424116"/>
                </a:xfrm>
                <a:custGeom>
                  <a:avLst/>
                  <a:gdLst>
                    <a:gd name="connsiteX0" fmla="*/ 0 w 1424118"/>
                    <a:gd name="connsiteY0" fmla="*/ 712058 h 1424116"/>
                    <a:gd name="connsiteX1" fmla="*/ 712059 w 1424118"/>
                    <a:gd name="connsiteY1" fmla="*/ 0 h 1424116"/>
                    <a:gd name="connsiteX2" fmla="*/ 1424118 w 1424118"/>
                    <a:gd name="connsiteY2" fmla="*/ 712058 h 1424116"/>
                    <a:gd name="connsiteX3" fmla="*/ 712059 w 1424118"/>
                    <a:gd name="connsiteY3" fmla="*/ 1424116 h 1424116"/>
                    <a:gd name="connsiteX4" fmla="*/ 0 w 1424118"/>
                    <a:gd name="connsiteY4" fmla="*/ 712058 h 1424116"/>
                    <a:gd name="connsiteX0" fmla="*/ 1424118 w 1515558"/>
                    <a:gd name="connsiteY0" fmla="*/ 712058 h 1424116"/>
                    <a:gd name="connsiteX1" fmla="*/ 712059 w 1515558"/>
                    <a:gd name="connsiteY1" fmla="*/ 1424116 h 1424116"/>
                    <a:gd name="connsiteX2" fmla="*/ 0 w 1515558"/>
                    <a:gd name="connsiteY2" fmla="*/ 712058 h 1424116"/>
                    <a:gd name="connsiteX3" fmla="*/ 712059 w 1515558"/>
                    <a:gd name="connsiteY3" fmla="*/ 0 h 1424116"/>
                    <a:gd name="connsiteX4" fmla="*/ 1515558 w 1515558"/>
                    <a:gd name="connsiteY4" fmla="*/ 803498 h 1424116"/>
                    <a:gd name="connsiteX0" fmla="*/ 1424118 w 1424118"/>
                    <a:gd name="connsiteY0" fmla="*/ 712058 h 1424116"/>
                    <a:gd name="connsiteX1" fmla="*/ 712059 w 1424118"/>
                    <a:gd name="connsiteY1" fmla="*/ 1424116 h 1424116"/>
                    <a:gd name="connsiteX2" fmla="*/ 0 w 1424118"/>
                    <a:gd name="connsiteY2" fmla="*/ 712058 h 1424116"/>
                    <a:gd name="connsiteX3" fmla="*/ 712059 w 1424118"/>
                    <a:gd name="connsiteY3" fmla="*/ 0 h 1424116"/>
                    <a:gd name="connsiteX0" fmla="*/ 712059 w 712059"/>
                    <a:gd name="connsiteY0" fmla="*/ 1424116 h 1424116"/>
                    <a:gd name="connsiteX1" fmla="*/ 0 w 712059"/>
                    <a:gd name="connsiteY1" fmla="*/ 712058 h 1424116"/>
                    <a:gd name="connsiteX2" fmla="*/ 712059 w 712059"/>
                    <a:gd name="connsiteY2" fmla="*/ 0 h 1424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2059" h="1424116">
                      <a:moveTo>
                        <a:pt x="712059" y="1424116"/>
                      </a:moveTo>
                      <a:cubicBezTo>
                        <a:pt x="318800" y="1424116"/>
                        <a:pt x="0" y="1105317"/>
                        <a:pt x="0" y="712058"/>
                      </a:cubicBezTo>
                      <a:cubicBezTo>
                        <a:pt x="0" y="318799"/>
                        <a:pt x="318800" y="0"/>
                        <a:pt x="712059" y="0"/>
                      </a:cubicBezTo>
                    </a:path>
                  </a:pathLst>
                </a:custGeom>
                <a:noFill/>
                <a:ln w="63500" cap="rnd">
                  <a:gradFill>
                    <a:gsLst>
                      <a:gs pos="2000">
                        <a:schemeClr val="accent1"/>
                      </a:gs>
                      <a:gs pos="100000">
                        <a:schemeClr val="accent2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pic>
            <p:nvPicPr>
              <p:cNvPr id="73" name="Рисунок 72">
                <a:extLst>
                  <a:ext uri="{FF2B5EF4-FFF2-40B4-BE49-F238E27FC236}">
                    <a16:creationId xmlns:a16="http://schemas.microsoft.com/office/drawing/2014/main" id="{E43CFADA-2D47-42A9-974D-AF5091C78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8613" y="2055755"/>
                <a:ext cx="649093" cy="584075"/>
              </a:xfrm>
              <a:prstGeom prst="rect">
                <a:avLst/>
              </a:prstGeom>
            </p:spPr>
          </p:pic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79A30FE-687E-4561-8C43-E201A2C925E7}"/>
              </a:ext>
            </a:extLst>
          </p:cNvPr>
          <p:cNvGrpSpPr/>
          <p:nvPr/>
        </p:nvGrpSpPr>
        <p:grpSpPr>
          <a:xfrm>
            <a:off x="2802574" y="3192363"/>
            <a:ext cx="1809294" cy="1267601"/>
            <a:chOff x="2802574" y="3192363"/>
            <a:chExt cx="1809294" cy="126760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6BF806C-5419-431B-B07B-B468BCD899DD}"/>
                </a:ext>
              </a:extLst>
            </p:cNvPr>
            <p:cNvSpPr/>
            <p:nvPr/>
          </p:nvSpPr>
          <p:spPr>
            <a:xfrm rot="19813210">
              <a:off x="3105476" y="3677740"/>
              <a:ext cx="889907" cy="782224"/>
            </a:xfrm>
            <a:prstGeom prst="rect">
              <a:avLst/>
            </a:prstGeom>
            <a:gradFill flip="none" rotWithShape="1">
              <a:gsLst>
                <a:gs pos="32000">
                  <a:schemeClr val="tx1">
                    <a:alpha val="16000"/>
                  </a:schemeClr>
                </a:gs>
                <a:gs pos="8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8E31A8FD-329C-49C6-B6EE-F7F04AC33960}"/>
                </a:ext>
              </a:extLst>
            </p:cNvPr>
            <p:cNvGrpSpPr/>
            <p:nvPr/>
          </p:nvGrpSpPr>
          <p:grpSpPr>
            <a:xfrm>
              <a:off x="2802574" y="3192363"/>
              <a:ext cx="1809294" cy="1128115"/>
              <a:chOff x="2802574" y="3192363"/>
              <a:chExt cx="1809294" cy="1128115"/>
            </a:xfrm>
          </p:grpSpPr>
          <p:sp>
            <p:nvSpPr>
              <p:cNvPr id="7" name="Isosceles Triangle 6">
                <a:extLst>
                  <a:ext uri="{FF2B5EF4-FFF2-40B4-BE49-F238E27FC236}">
                    <a16:creationId xmlns:a16="http://schemas.microsoft.com/office/drawing/2014/main" id="{467284B7-9F5D-4D8C-839A-5D8A12DA2863}"/>
                  </a:ext>
                </a:extLst>
              </p:cNvPr>
              <p:cNvSpPr/>
              <p:nvPr/>
            </p:nvSpPr>
            <p:spPr>
              <a:xfrm rot="5400000">
                <a:off x="4143835" y="3543056"/>
                <a:ext cx="502703" cy="433362"/>
              </a:xfrm>
              <a:custGeom>
                <a:avLst/>
                <a:gdLst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  <a:gd name="connsiteX0" fmla="*/ 0 w 711081"/>
                  <a:gd name="connsiteY0" fmla="*/ 613000 h 613000"/>
                  <a:gd name="connsiteX1" fmla="*/ 355541 w 711081"/>
                  <a:gd name="connsiteY1" fmla="*/ 0 h 613000"/>
                  <a:gd name="connsiteX2" fmla="*/ 711081 w 711081"/>
                  <a:gd name="connsiteY2" fmla="*/ 613000 h 613000"/>
                  <a:gd name="connsiteX3" fmla="*/ 0 w 711081"/>
                  <a:gd name="connsiteY3" fmla="*/ 613000 h 61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1081" h="613000">
                    <a:moveTo>
                      <a:pt x="0" y="613000"/>
                    </a:moveTo>
                    <a:lnTo>
                      <a:pt x="355541" y="0"/>
                    </a:lnTo>
                    <a:lnTo>
                      <a:pt x="711081" y="613000"/>
                    </a:lnTo>
                    <a:cubicBezTo>
                      <a:pt x="434650" y="549938"/>
                      <a:pt x="292214" y="547310"/>
                      <a:pt x="0" y="6130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C77DC4F-93E6-41AD-A3E6-61036C048C17}"/>
                  </a:ext>
                </a:extLst>
              </p:cNvPr>
              <p:cNvSpPr/>
              <p:nvPr/>
            </p:nvSpPr>
            <p:spPr>
              <a:xfrm>
                <a:off x="2912447" y="3302234"/>
                <a:ext cx="908371" cy="908371"/>
              </a:xfrm>
              <a:prstGeom prst="ellipse">
                <a:avLst/>
              </a:prstGeom>
              <a:gradFill>
                <a:gsLst>
                  <a:gs pos="28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8285EAA5-6358-46BF-954B-C06701255C96}"/>
                  </a:ext>
                </a:extLst>
              </p:cNvPr>
              <p:cNvGrpSpPr/>
              <p:nvPr/>
            </p:nvGrpSpPr>
            <p:grpSpPr>
              <a:xfrm flipH="1">
                <a:off x="2802574" y="3192363"/>
                <a:ext cx="1128117" cy="1128115"/>
                <a:chOff x="9461596" y="1229846"/>
                <a:chExt cx="1424118" cy="1424116"/>
              </a:xfrm>
            </p:grpSpPr>
            <p:sp>
              <p:nvSpPr>
                <p:cNvPr id="57" name="Oval 17">
                  <a:extLst>
                    <a:ext uri="{FF2B5EF4-FFF2-40B4-BE49-F238E27FC236}">
                      <a16:creationId xmlns:a16="http://schemas.microsoft.com/office/drawing/2014/main" id="{45C0641D-33B8-4E56-A071-274C0BBC9ED8}"/>
                    </a:ext>
                  </a:extLst>
                </p:cNvPr>
                <p:cNvSpPr/>
                <p:nvPr/>
              </p:nvSpPr>
              <p:spPr>
                <a:xfrm>
                  <a:off x="9461596" y="1229846"/>
                  <a:ext cx="712059" cy="1424116"/>
                </a:xfrm>
                <a:custGeom>
                  <a:avLst/>
                  <a:gdLst>
                    <a:gd name="connsiteX0" fmla="*/ 0 w 1424118"/>
                    <a:gd name="connsiteY0" fmla="*/ 712058 h 1424116"/>
                    <a:gd name="connsiteX1" fmla="*/ 712059 w 1424118"/>
                    <a:gd name="connsiteY1" fmla="*/ 0 h 1424116"/>
                    <a:gd name="connsiteX2" fmla="*/ 1424118 w 1424118"/>
                    <a:gd name="connsiteY2" fmla="*/ 712058 h 1424116"/>
                    <a:gd name="connsiteX3" fmla="*/ 712059 w 1424118"/>
                    <a:gd name="connsiteY3" fmla="*/ 1424116 h 1424116"/>
                    <a:gd name="connsiteX4" fmla="*/ 0 w 1424118"/>
                    <a:gd name="connsiteY4" fmla="*/ 712058 h 1424116"/>
                    <a:gd name="connsiteX0" fmla="*/ 1424118 w 1515558"/>
                    <a:gd name="connsiteY0" fmla="*/ 712058 h 1424116"/>
                    <a:gd name="connsiteX1" fmla="*/ 712059 w 1515558"/>
                    <a:gd name="connsiteY1" fmla="*/ 1424116 h 1424116"/>
                    <a:gd name="connsiteX2" fmla="*/ 0 w 1515558"/>
                    <a:gd name="connsiteY2" fmla="*/ 712058 h 1424116"/>
                    <a:gd name="connsiteX3" fmla="*/ 712059 w 1515558"/>
                    <a:gd name="connsiteY3" fmla="*/ 0 h 1424116"/>
                    <a:gd name="connsiteX4" fmla="*/ 1515558 w 1515558"/>
                    <a:gd name="connsiteY4" fmla="*/ 803498 h 1424116"/>
                    <a:gd name="connsiteX0" fmla="*/ 1424118 w 1424118"/>
                    <a:gd name="connsiteY0" fmla="*/ 712058 h 1424116"/>
                    <a:gd name="connsiteX1" fmla="*/ 712059 w 1424118"/>
                    <a:gd name="connsiteY1" fmla="*/ 1424116 h 1424116"/>
                    <a:gd name="connsiteX2" fmla="*/ 0 w 1424118"/>
                    <a:gd name="connsiteY2" fmla="*/ 712058 h 1424116"/>
                    <a:gd name="connsiteX3" fmla="*/ 712059 w 1424118"/>
                    <a:gd name="connsiteY3" fmla="*/ 0 h 1424116"/>
                    <a:gd name="connsiteX0" fmla="*/ 712059 w 712059"/>
                    <a:gd name="connsiteY0" fmla="*/ 1424116 h 1424116"/>
                    <a:gd name="connsiteX1" fmla="*/ 0 w 712059"/>
                    <a:gd name="connsiteY1" fmla="*/ 712058 h 1424116"/>
                    <a:gd name="connsiteX2" fmla="*/ 712059 w 712059"/>
                    <a:gd name="connsiteY2" fmla="*/ 0 h 1424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2059" h="1424116">
                      <a:moveTo>
                        <a:pt x="712059" y="1424116"/>
                      </a:moveTo>
                      <a:cubicBezTo>
                        <a:pt x="318800" y="1424116"/>
                        <a:pt x="0" y="1105317"/>
                        <a:pt x="0" y="712058"/>
                      </a:cubicBezTo>
                      <a:cubicBezTo>
                        <a:pt x="0" y="318799"/>
                        <a:pt x="318800" y="0"/>
                        <a:pt x="712059" y="0"/>
                      </a:cubicBezTo>
                    </a:path>
                  </a:pathLst>
                </a:custGeom>
                <a:noFill/>
                <a:ln w="38100" cap="rnd">
                  <a:gradFill>
                    <a:gsLst>
                      <a:gs pos="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sp>
              <p:nvSpPr>
                <p:cNvPr id="58" name="Oval 17">
                  <a:extLst>
                    <a:ext uri="{FF2B5EF4-FFF2-40B4-BE49-F238E27FC236}">
                      <a16:creationId xmlns:a16="http://schemas.microsoft.com/office/drawing/2014/main" id="{C8F225B6-A7EF-4FD1-A325-DFB3FAD9A1A7}"/>
                    </a:ext>
                  </a:extLst>
                </p:cNvPr>
                <p:cNvSpPr/>
                <p:nvPr/>
              </p:nvSpPr>
              <p:spPr>
                <a:xfrm flipH="1">
                  <a:off x="10173655" y="1229846"/>
                  <a:ext cx="712059" cy="1424116"/>
                </a:xfrm>
                <a:custGeom>
                  <a:avLst/>
                  <a:gdLst>
                    <a:gd name="connsiteX0" fmla="*/ 0 w 1424118"/>
                    <a:gd name="connsiteY0" fmla="*/ 712058 h 1424116"/>
                    <a:gd name="connsiteX1" fmla="*/ 712059 w 1424118"/>
                    <a:gd name="connsiteY1" fmla="*/ 0 h 1424116"/>
                    <a:gd name="connsiteX2" fmla="*/ 1424118 w 1424118"/>
                    <a:gd name="connsiteY2" fmla="*/ 712058 h 1424116"/>
                    <a:gd name="connsiteX3" fmla="*/ 712059 w 1424118"/>
                    <a:gd name="connsiteY3" fmla="*/ 1424116 h 1424116"/>
                    <a:gd name="connsiteX4" fmla="*/ 0 w 1424118"/>
                    <a:gd name="connsiteY4" fmla="*/ 712058 h 1424116"/>
                    <a:gd name="connsiteX0" fmla="*/ 1424118 w 1515558"/>
                    <a:gd name="connsiteY0" fmla="*/ 712058 h 1424116"/>
                    <a:gd name="connsiteX1" fmla="*/ 712059 w 1515558"/>
                    <a:gd name="connsiteY1" fmla="*/ 1424116 h 1424116"/>
                    <a:gd name="connsiteX2" fmla="*/ 0 w 1515558"/>
                    <a:gd name="connsiteY2" fmla="*/ 712058 h 1424116"/>
                    <a:gd name="connsiteX3" fmla="*/ 712059 w 1515558"/>
                    <a:gd name="connsiteY3" fmla="*/ 0 h 1424116"/>
                    <a:gd name="connsiteX4" fmla="*/ 1515558 w 1515558"/>
                    <a:gd name="connsiteY4" fmla="*/ 803498 h 1424116"/>
                    <a:gd name="connsiteX0" fmla="*/ 1424118 w 1424118"/>
                    <a:gd name="connsiteY0" fmla="*/ 712058 h 1424116"/>
                    <a:gd name="connsiteX1" fmla="*/ 712059 w 1424118"/>
                    <a:gd name="connsiteY1" fmla="*/ 1424116 h 1424116"/>
                    <a:gd name="connsiteX2" fmla="*/ 0 w 1424118"/>
                    <a:gd name="connsiteY2" fmla="*/ 712058 h 1424116"/>
                    <a:gd name="connsiteX3" fmla="*/ 712059 w 1424118"/>
                    <a:gd name="connsiteY3" fmla="*/ 0 h 1424116"/>
                    <a:gd name="connsiteX0" fmla="*/ 712059 w 712059"/>
                    <a:gd name="connsiteY0" fmla="*/ 1424116 h 1424116"/>
                    <a:gd name="connsiteX1" fmla="*/ 0 w 712059"/>
                    <a:gd name="connsiteY1" fmla="*/ 712058 h 1424116"/>
                    <a:gd name="connsiteX2" fmla="*/ 712059 w 712059"/>
                    <a:gd name="connsiteY2" fmla="*/ 0 h 1424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2059" h="1424116">
                      <a:moveTo>
                        <a:pt x="712059" y="1424116"/>
                      </a:moveTo>
                      <a:cubicBezTo>
                        <a:pt x="318800" y="1424116"/>
                        <a:pt x="0" y="1105317"/>
                        <a:pt x="0" y="712058"/>
                      </a:cubicBezTo>
                      <a:cubicBezTo>
                        <a:pt x="0" y="318799"/>
                        <a:pt x="318800" y="0"/>
                        <a:pt x="712059" y="0"/>
                      </a:cubicBezTo>
                    </a:path>
                  </a:pathLst>
                </a:custGeom>
                <a:noFill/>
                <a:ln w="63500" cap="rnd">
                  <a:gradFill>
                    <a:gsLst>
                      <a:gs pos="2000">
                        <a:schemeClr val="accent2"/>
                      </a:gs>
                      <a:gs pos="100000">
                        <a:schemeClr val="accent3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BFDC26AD-D628-44B1-9319-D09FACD0E5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8497" y="3495338"/>
                <a:ext cx="564059" cy="507559"/>
              </a:xfrm>
              <a:prstGeom prst="rect">
                <a:avLst/>
              </a:prstGeom>
            </p:spPr>
          </p:pic>
        </p:grp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61B3F79-EE88-472C-8949-B570BD054267}"/>
              </a:ext>
            </a:extLst>
          </p:cNvPr>
          <p:cNvGrpSpPr/>
          <p:nvPr/>
        </p:nvGrpSpPr>
        <p:grpSpPr>
          <a:xfrm>
            <a:off x="3201422" y="4419415"/>
            <a:ext cx="1637131" cy="1439772"/>
            <a:chOff x="3201422" y="4419415"/>
            <a:chExt cx="1637131" cy="1439772"/>
          </a:xfrm>
        </p:grpSpPr>
        <p:sp>
          <p:nvSpPr>
            <p:cNvPr id="28" name="Isosceles Triangle 6">
              <a:extLst>
                <a:ext uri="{FF2B5EF4-FFF2-40B4-BE49-F238E27FC236}">
                  <a16:creationId xmlns:a16="http://schemas.microsoft.com/office/drawing/2014/main" id="{11A23839-79E8-413C-BC1F-0A3C3EE1657E}"/>
                </a:ext>
              </a:extLst>
            </p:cNvPr>
            <p:cNvSpPr/>
            <p:nvPr/>
          </p:nvSpPr>
          <p:spPr>
            <a:xfrm rot="14507787" flipV="1">
              <a:off x="4370520" y="4454086"/>
              <a:ext cx="502703" cy="433362"/>
            </a:xfrm>
            <a:custGeom>
              <a:avLst/>
              <a:gdLst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081" h="613000">
                  <a:moveTo>
                    <a:pt x="0" y="613000"/>
                  </a:moveTo>
                  <a:lnTo>
                    <a:pt x="355541" y="0"/>
                  </a:lnTo>
                  <a:lnTo>
                    <a:pt x="711081" y="613000"/>
                  </a:lnTo>
                  <a:cubicBezTo>
                    <a:pt x="434650" y="549938"/>
                    <a:pt x="292214" y="547310"/>
                    <a:pt x="0" y="6130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FB7CAA7-B0D9-4096-B370-F0F83E75C2B2}"/>
                </a:ext>
              </a:extLst>
            </p:cNvPr>
            <p:cNvSpPr/>
            <p:nvPr/>
          </p:nvSpPr>
          <p:spPr>
            <a:xfrm rot="19813210">
              <a:off x="3504324" y="5076963"/>
              <a:ext cx="889907" cy="782224"/>
            </a:xfrm>
            <a:prstGeom prst="rect">
              <a:avLst/>
            </a:prstGeom>
            <a:gradFill flip="none" rotWithShape="1">
              <a:gsLst>
                <a:gs pos="32000">
                  <a:schemeClr val="tx1">
                    <a:alpha val="16000"/>
                  </a:schemeClr>
                </a:gs>
                <a:gs pos="8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1301977-973A-40C8-BB78-3116F2E81648}"/>
                </a:ext>
              </a:extLst>
            </p:cNvPr>
            <p:cNvSpPr/>
            <p:nvPr/>
          </p:nvSpPr>
          <p:spPr>
            <a:xfrm>
              <a:off x="3311295" y="4701457"/>
              <a:ext cx="908371" cy="908371"/>
            </a:xfrm>
            <a:prstGeom prst="ellipse">
              <a:avLst/>
            </a:prstGeom>
            <a:gradFill>
              <a:gsLst>
                <a:gs pos="28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8CC1706-DAD9-4700-AFF5-CB480FEC8E35}"/>
                </a:ext>
              </a:extLst>
            </p:cNvPr>
            <p:cNvGrpSpPr/>
            <p:nvPr/>
          </p:nvGrpSpPr>
          <p:grpSpPr>
            <a:xfrm flipH="1">
              <a:off x="3201422" y="4591586"/>
              <a:ext cx="1128117" cy="1128115"/>
              <a:chOff x="9461596" y="1229846"/>
              <a:chExt cx="1424118" cy="1424116"/>
            </a:xfrm>
          </p:grpSpPr>
          <p:sp>
            <p:nvSpPr>
              <p:cNvPr id="45" name="Oval 17">
                <a:extLst>
                  <a:ext uri="{FF2B5EF4-FFF2-40B4-BE49-F238E27FC236}">
                    <a16:creationId xmlns:a16="http://schemas.microsoft.com/office/drawing/2014/main" id="{C9F87B23-12D2-4782-8DF8-BCA75F15D882}"/>
                  </a:ext>
                </a:extLst>
              </p:cNvPr>
              <p:cNvSpPr/>
              <p:nvPr/>
            </p:nvSpPr>
            <p:spPr>
              <a:xfrm>
                <a:off x="9461596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38100" cap="rnd">
                <a:gradFill>
                  <a:gsLst>
                    <a:gs pos="3000">
                      <a:schemeClr val="accent3"/>
                    </a:gs>
                    <a:gs pos="100000">
                      <a:schemeClr val="accent3"/>
                    </a:gs>
                  </a:gsLst>
                  <a:lin ang="5400000" scaled="1"/>
                </a:gra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46" name="Oval 17">
                <a:extLst>
                  <a:ext uri="{FF2B5EF4-FFF2-40B4-BE49-F238E27FC236}">
                    <a16:creationId xmlns:a16="http://schemas.microsoft.com/office/drawing/2014/main" id="{3E44E3E0-9087-487F-BC5B-842864A87D7D}"/>
                  </a:ext>
                </a:extLst>
              </p:cNvPr>
              <p:cNvSpPr/>
              <p:nvPr/>
            </p:nvSpPr>
            <p:spPr>
              <a:xfrm flipH="1">
                <a:off x="10173655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63500" cap="rnd">
                <a:gradFill>
                  <a:gsLst>
                    <a:gs pos="0">
                      <a:schemeClr val="accent3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F72F38C5-6B9E-475D-9223-F80D85862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5718" y="4907619"/>
              <a:ext cx="564059" cy="565119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965E7F8-46DF-4C3F-B19C-3D1FE10DB3EF}"/>
              </a:ext>
            </a:extLst>
          </p:cNvPr>
          <p:cNvGrpSpPr/>
          <p:nvPr/>
        </p:nvGrpSpPr>
        <p:grpSpPr>
          <a:xfrm>
            <a:off x="7251001" y="1778976"/>
            <a:ext cx="1751287" cy="1321082"/>
            <a:chOff x="7251001" y="1778976"/>
            <a:chExt cx="1751287" cy="1321082"/>
          </a:xfrm>
        </p:grpSpPr>
        <p:sp>
          <p:nvSpPr>
            <p:cNvPr id="13" name="Isosceles Triangle 6">
              <a:extLst>
                <a:ext uri="{FF2B5EF4-FFF2-40B4-BE49-F238E27FC236}">
                  <a16:creationId xmlns:a16="http://schemas.microsoft.com/office/drawing/2014/main" id="{D579D539-5BB1-4091-8C0E-92158E6B9614}"/>
                </a:ext>
              </a:extLst>
            </p:cNvPr>
            <p:cNvSpPr/>
            <p:nvPr/>
          </p:nvSpPr>
          <p:spPr>
            <a:xfrm rot="14353481" flipH="1">
              <a:off x="7216330" y="2632026"/>
              <a:ext cx="502703" cy="433362"/>
            </a:xfrm>
            <a:custGeom>
              <a:avLst/>
              <a:gdLst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081" h="613000">
                  <a:moveTo>
                    <a:pt x="0" y="613000"/>
                  </a:moveTo>
                  <a:lnTo>
                    <a:pt x="355541" y="0"/>
                  </a:lnTo>
                  <a:lnTo>
                    <a:pt x="711081" y="613000"/>
                  </a:lnTo>
                  <a:cubicBezTo>
                    <a:pt x="434650" y="549938"/>
                    <a:pt x="292214" y="547310"/>
                    <a:pt x="0" y="6130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1DBB074-185D-4698-BC0C-7C3C8B6749A4}"/>
                </a:ext>
              </a:extLst>
            </p:cNvPr>
            <p:cNvSpPr/>
            <p:nvPr/>
          </p:nvSpPr>
          <p:spPr>
            <a:xfrm rot="19813210">
              <a:off x="8112381" y="2264353"/>
              <a:ext cx="889907" cy="782224"/>
            </a:xfrm>
            <a:prstGeom prst="rect">
              <a:avLst/>
            </a:prstGeom>
            <a:gradFill flip="none" rotWithShape="1">
              <a:gsLst>
                <a:gs pos="32000">
                  <a:schemeClr val="tx1">
                    <a:alpha val="16000"/>
                  </a:schemeClr>
                </a:gs>
                <a:gs pos="86000">
                  <a:schemeClr val="bg1">
                    <a:lumMod val="95000"/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E496E0E-76AA-4F52-9146-3148B4F1F798}"/>
                </a:ext>
              </a:extLst>
            </p:cNvPr>
            <p:cNvSpPr/>
            <p:nvPr/>
          </p:nvSpPr>
          <p:spPr>
            <a:xfrm>
              <a:off x="7919352" y="1888847"/>
              <a:ext cx="908371" cy="908371"/>
            </a:xfrm>
            <a:prstGeom prst="ellipse">
              <a:avLst/>
            </a:prstGeom>
            <a:gradFill>
              <a:gsLst>
                <a:gs pos="28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8A21E9B-9A83-425F-8FEC-94FA2786050D}"/>
                </a:ext>
              </a:extLst>
            </p:cNvPr>
            <p:cNvGrpSpPr/>
            <p:nvPr/>
          </p:nvGrpSpPr>
          <p:grpSpPr>
            <a:xfrm flipH="1">
              <a:off x="7809479" y="1778976"/>
              <a:ext cx="1128117" cy="1128115"/>
              <a:chOff x="9461596" y="1229846"/>
              <a:chExt cx="1424118" cy="142411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7D6EAFC-0EF8-41BE-9750-08C15A2E82E1}"/>
                  </a:ext>
                </a:extLst>
              </p:cNvPr>
              <p:cNvSpPr/>
              <p:nvPr/>
            </p:nvSpPr>
            <p:spPr>
              <a:xfrm>
                <a:off x="9461596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38100" cap="rnd">
                <a:gradFill>
                  <a:gsLst>
                    <a:gs pos="0">
                      <a:schemeClr val="accent6"/>
                    </a:gs>
                    <a:gs pos="100000">
                      <a:schemeClr val="accent5"/>
                    </a:gs>
                  </a:gsLst>
                  <a:lin ang="5400000" scaled="1"/>
                </a:gra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0" name="Oval 17">
                <a:extLst>
                  <a:ext uri="{FF2B5EF4-FFF2-40B4-BE49-F238E27FC236}">
                    <a16:creationId xmlns:a16="http://schemas.microsoft.com/office/drawing/2014/main" id="{62333AE3-B4E6-4EEA-B74C-A43AFA7C4D9F}"/>
                  </a:ext>
                </a:extLst>
              </p:cNvPr>
              <p:cNvSpPr/>
              <p:nvPr/>
            </p:nvSpPr>
            <p:spPr>
              <a:xfrm flipH="1">
                <a:off x="10173655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63500" cap="rnd">
                <a:gradFill>
                  <a:gsLst>
                    <a:gs pos="2000">
                      <a:schemeClr val="accent6"/>
                    </a:gs>
                    <a:gs pos="100000">
                      <a:schemeClr val="accent5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3B253437-1E70-4FAC-A438-585D5D52E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3499" y="2038882"/>
              <a:ext cx="680074" cy="611953"/>
            </a:xfrm>
            <a:prstGeom prst="rect">
              <a:avLst/>
            </a:prstGeom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B81C1DF-9449-4B94-B909-C91C8BBA861F}"/>
              </a:ext>
            </a:extLst>
          </p:cNvPr>
          <p:cNvGrpSpPr/>
          <p:nvPr/>
        </p:nvGrpSpPr>
        <p:grpSpPr>
          <a:xfrm>
            <a:off x="7492113" y="3192363"/>
            <a:ext cx="1832623" cy="1128115"/>
            <a:chOff x="7492113" y="3192363"/>
            <a:chExt cx="1832623" cy="1128115"/>
          </a:xfrm>
        </p:grpSpPr>
        <p:sp>
          <p:nvSpPr>
            <p:cNvPr id="10" name="Isosceles Triangle 6">
              <a:extLst>
                <a:ext uri="{FF2B5EF4-FFF2-40B4-BE49-F238E27FC236}">
                  <a16:creationId xmlns:a16="http://schemas.microsoft.com/office/drawing/2014/main" id="{9756225C-EFEA-4580-9720-C1793AE37180}"/>
                </a:ext>
              </a:extLst>
            </p:cNvPr>
            <p:cNvSpPr/>
            <p:nvPr/>
          </p:nvSpPr>
          <p:spPr>
            <a:xfrm rot="16200000" flipH="1">
              <a:off x="7457444" y="3543055"/>
              <a:ext cx="502701" cy="433364"/>
            </a:xfrm>
            <a:custGeom>
              <a:avLst/>
              <a:gdLst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081" h="613000">
                  <a:moveTo>
                    <a:pt x="0" y="613000"/>
                  </a:moveTo>
                  <a:lnTo>
                    <a:pt x="355541" y="0"/>
                  </a:lnTo>
                  <a:lnTo>
                    <a:pt x="711081" y="613000"/>
                  </a:lnTo>
                  <a:cubicBezTo>
                    <a:pt x="434650" y="549938"/>
                    <a:pt x="292214" y="547310"/>
                    <a:pt x="0" y="6130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6753D7B-1A37-4165-BB38-BC0A3CEFCA21}"/>
                </a:ext>
              </a:extLst>
            </p:cNvPr>
            <p:cNvSpPr/>
            <p:nvPr/>
          </p:nvSpPr>
          <p:spPr>
            <a:xfrm>
              <a:off x="8306492" y="3302234"/>
              <a:ext cx="908371" cy="908371"/>
            </a:xfrm>
            <a:prstGeom prst="ellipse">
              <a:avLst/>
            </a:prstGeom>
            <a:gradFill>
              <a:gsLst>
                <a:gs pos="28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AA7FC27-26E9-40FB-85E7-3725F41D12FC}"/>
                </a:ext>
              </a:extLst>
            </p:cNvPr>
            <p:cNvGrpSpPr/>
            <p:nvPr/>
          </p:nvGrpSpPr>
          <p:grpSpPr>
            <a:xfrm flipH="1">
              <a:off x="8196619" y="3192363"/>
              <a:ext cx="1128117" cy="1128115"/>
              <a:chOff x="9461596" y="1229846"/>
              <a:chExt cx="1424118" cy="1424116"/>
            </a:xfrm>
          </p:grpSpPr>
          <p:sp>
            <p:nvSpPr>
              <p:cNvPr id="51" name="Oval 17">
                <a:extLst>
                  <a:ext uri="{FF2B5EF4-FFF2-40B4-BE49-F238E27FC236}">
                    <a16:creationId xmlns:a16="http://schemas.microsoft.com/office/drawing/2014/main" id="{7080CC9C-7BA1-4ED3-8852-437964D8F2CE}"/>
                  </a:ext>
                </a:extLst>
              </p:cNvPr>
              <p:cNvSpPr/>
              <p:nvPr/>
            </p:nvSpPr>
            <p:spPr>
              <a:xfrm>
                <a:off x="9461596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38100" cap="rnd">
                <a:gradFill>
                  <a:gsLst>
                    <a:gs pos="0">
                      <a:schemeClr val="accent5"/>
                    </a:gs>
                    <a:gs pos="100000">
                      <a:schemeClr val="accent4"/>
                    </a:gs>
                  </a:gsLst>
                  <a:lin ang="5400000" scaled="1"/>
                </a:gra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52" name="Oval 17">
                <a:extLst>
                  <a:ext uri="{FF2B5EF4-FFF2-40B4-BE49-F238E27FC236}">
                    <a16:creationId xmlns:a16="http://schemas.microsoft.com/office/drawing/2014/main" id="{E895302D-2EA3-4C42-AA8E-855C25B39CA2}"/>
                  </a:ext>
                </a:extLst>
              </p:cNvPr>
              <p:cNvSpPr/>
              <p:nvPr/>
            </p:nvSpPr>
            <p:spPr>
              <a:xfrm flipH="1">
                <a:off x="10173655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63500" cap="rnd">
                <a:gradFill>
                  <a:gsLst>
                    <a:gs pos="0">
                      <a:schemeClr val="accent5"/>
                    </a:gs>
                    <a:gs pos="100000">
                      <a:schemeClr val="accent4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342A3E75-8F28-4F49-A22E-98CE4D23B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7052" y="3497825"/>
              <a:ext cx="568785" cy="511811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82C38CB-F16D-42AD-8B0A-DA8BF1983EB7}"/>
              </a:ext>
            </a:extLst>
          </p:cNvPr>
          <p:cNvGrpSpPr/>
          <p:nvPr/>
        </p:nvGrpSpPr>
        <p:grpSpPr>
          <a:xfrm>
            <a:off x="7176120" y="4365104"/>
            <a:ext cx="1686595" cy="1300286"/>
            <a:chOff x="7251001" y="4419415"/>
            <a:chExt cx="1686595" cy="1300286"/>
          </a:xfrm>
        </p:grpSpPr>
        <p:sp>
          <p:nvSpPr>
            <p:cNvPr id="27" name="Isosceles Triangle 6">
              <a:extLst>
                <a:ext uri="{FF2B5EF4-FFF2-40B4-BE49-F238E27FC236}">
                  <a16:creationId xmlns:a16="http://schemas.microsoft.com/office/drawing/2014/main" id="{8A5BCEDD-DB00-4ACA-B5DF-A8ABB1D77F74}"/>
                </a:ext>
              </a:extLst>
            </p:cNvPr>
            <p:cNvSpPr/>
            <p:nvPr/>
          </p:nvSpPr>
          <p:spPr>
            <a:xfrm rot="7092213" flipH="1" flipV="1">
              <a:off x="7216330" y="4454086"/>
              <a:ext cx="502703" cy="433362"/>
            </a:xfrm>
            <a:custGeom>
              <a:avLst/>
              <a:gdLst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  <a:gd name="connsiteX0" fmla="*/ 0 w 711081"/>
                <a:gd name="connsiteY0" fmla="*/ 613000 h 613000"/>
                <a:gd name="connsiteX1" fmla="*/ 355541 w 711081"/>
                <a:gd name="connsiteY1" fmla="*/ 0 h 613000"/>
                <a:gd name="connsiteX2" fmla="*/ 711081 w 711081"/>
                <a:gd name="connsiteY2" fmla="*/ 613000 h 613000"/>
                <a:gd name="connsiteX3" fmla="*/ 0 w 711081"/>
                <a:gd name="connsiteY3" fmla="*/ 613000 h 61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081" h="613000">
                  <a:moveTo>
                    <a:pt x="0" y="613000"/>
                  </a:moveTo>
                  <a:lnTo>
                    <a:pt x="355541" y="0"/>
                  </a:lnTo>
                  <a:lnTo>
                    <a:pt x="711081" y="613000"/>
                  </a:lnTo>
                  <a:cubicBezTo>
                    <a:pt x="434650" y="549938"/>
                    <a:pt x="292214" y="547310"/>
                    <a:pt x="0" y="6130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77169A1-10F1-499B-B86D-5684CC29EEFF}"/>
                </a:ext>
              </a:extLst>
            </p:cNvPr>
            <p:cNvSpPr/>
            <p:nvPr/>
          </p:nvSpPr>
          <p:spPr>
            <a:xfrm>
              <a:off x="7919352" y="4701457"/>
              <a:ext cx="908371" cy="908371"/>
            </a:xfrm>
            <a:prstGeom prst="ellipse">
              <a:avLst/>
            </a:prstGeom>
            <a:gradFill>
              <a:gsLst>
                <a:gs pos="28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D786A0E-05A4-4946-8A75-F10EECF9B81B}"/>
                </a:ext>
              </a:extLst>
            </p:cNvPr>
            <p:cNvGrpSpPr/>
            <p:nvPr/>
          </p:nvGrpSpPr>
          <p:grpSpPr>
            <a:xfrm flipH="1">
              <a:off x="7809479" y="4591586"/>
              <a:ext cx="1128117" cy="1128115"/>
              <a:chOff x="9461596" y="1229846"/>
              <a:chExt cx="1424118" cy="1424116"/>
            </a:xfrm>
          </p:grpSpPr>
          <p:sp>
            <p:nvSpPr>
              <p:cNvPr id="39" name="Oval 17">
                <a:extLst>
                  <a:ext uri="{FF2B5EF4-FFF2-40B4-BE49-F238E27FC236}">
                    <a16:creationId xmlns:a16="http://schemas.microsoft.com/office/drawing/2014/main" id="{E26A589E-3944-4BE7-A2FE-2ACB3D16B2C2}"/>
                  </a:ext>
                </a:extLst>
              </p:cNvPr>
              <p:cNvSpPr/>
              <p:nvPr/>
            </p:nvSpPr>
            <p:spPr>
              <a:xfrm>
                <a:off x="9461596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38100" cap="rnd">
                <a:gradFill>
                  <a:gsLst>
                    <a:gs pos="0">
                      <a:schemeClr val="accent4"/>
                    </a:gs>
                    <a:gs pos="100000">
                      <a:schemeClr val="accent3"/>
                    </a:gs>
                  </a:gsLst>
                  <a:lin ang="5400000" scaled="1"/>
                </a:gra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0" name="Oval 17">
                <a:extLst>
                  <a:ext uri="{FF2B5EF4-FFF2-40B4-BE49-F238E27FC236}">
                    <a16:creationId xmlns:a16="http://schemas.microsoft.com/office/drawing/2014/main" id="{882B720A-1408-4BCA-BC9E-FF7337D89C64}"/>
                  </a:ext>
                </a:extLst>
              </p:cNvPr>
              <p:cNvSpPr/>
              <p:nvPr/>
            </p:nvSpPr>
            <p:spPr>
              <a:xfrm flipH="1">
                <a:off x="10173655" y="1229846"/>
                <a:ext cx="712059" cy="1424116"/>
              </a:xfrm>
              <a:custGeom>
                <a:avLst/>
                <a:gdLst>
                  <a:gd name="connsiteX0" fmla="*/ 0 w 1424118"/>
                  <a:gd name="connsiteY0" fmla="*/ 712058 h 1424116"/>
                  <a:gd name="connsiteX1" fmla="*/ 712059 w 1424118"/>
                  <a:gd name="connsiteY1" fmla="*/ 0 h 1424116"/>
                  <a:gd name="connsiteX2" fmla="*/ 1424118 w 1424118"/>
                  <a:gd name="connsiteY2" fmla="*/ 712058 h 1424116"/>
                  <a:gd name="connsiteX3" fmla="*/ 712059 w 1424118"/>
                  <a:gd name="connsiteY3" fmla="*/ 1424116 h 1424116"/>
                  <a:gd name="connsiteX4" fmla="*/ 0 w 1424118"/>
                  <a:gd name="connsiteY4" fmla="*/ 712058 h 1424116"/>
                  <a:gd name="connsiteX0" fmla="*/ 1424118 w 1515558"/>
                  <a:gd name="connsiteY0" fmla="*/ 712058 h 1424116"/>
                  <a:gd name="connsiteX1" fmla="*/ 712059 w 1515558"/>
                  <a:gd name="connsiteY1" fmla="*/ 1424116 h 1424116"/>
                  <a:gd name="connsiteX2" fmla="*/ 0 w 1515558"/>
                  <a:gd name="connsiteY2" fmla="*/ 712058 h 1424116"/>
                  <a:gd name="connsiteX3" fmla="*/ 712059 w 1515558"/>
                  <a:gd name="connsiteY3" fmla="*/ 0 h 1424116"/>
                  <a:gd name="connsiteX4" fmla="*/ 1515558 w 1515558"/>
                  <a:gd name="connsiteY4" fmla="*/ 803498 h 1424116"/>
                  <a:gd name="connsiteX0" fmla="*/ 1424118 w 1424118"/>
                  <a:gd name="connsiteY0" fmla="*/ 712058 h 1424116"/>
                  <a:gd name="connsiteX1" fmla="*/ 712059 w 1424118"/>
                  <a:gd name="connsiteY1" fmla="*/ 1424116 h 1424116"/>
                  <a:gd name="connsiteX2" fmla="*/ 0 w 1424118"/>
                  <a:gd name="connsiteY2" fmla="*/ 712058 h 1424116"/>
                  <a:gd name="connsiteX3" fmla="*/ 712059 w 1424118"/>
                  <a:gd name="connsiteY3" fmla="*/ 0 h 1424116"/>
                  <a:gd name="connsiteX0" fmla="*/ 712059 w 712059"/>
                  <a:gd name="connsiteY0" fmla="*/ 1424116 h 1424116"/>
                  <a:gd name="connsiteX1" fmla="*/ 0 w 712059"/>
                  <a:gd name="connsiteY1" fmla="*/ 712058 h 1424116"/>
                  <a:gd name="connsiteX2" fmla="*/ 712059 w 712059"/>
                  <a:gd name="connsiteY2" fmla="*/ 0 h 142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2059" h="1424116">
                    <a:moveTo>
                      <a:pt x="712059" y="1424116"/>
                    </a:moveTo>
                    <a:cubicBezTo>
                      <a:pt x="318800" y="1424116"/>
                      <a:pt x="0" y="1105317"/>
                      <a:pt x="0" y="712058"/>
                    </a:cubicBezTo>
                    <a:cubicBezTo>
                      <a:pt x="0" y="318799"/>
                      <a:pt x="318800" y="0"/>
                      <a:pt x="712059" y="0"/>
                    </a:cubicBezTo>
                  </a:path>
                </a:pathLst>
              </a:custGeom>
              <a:noFill/>
              <a:ln w="63500" cap="rnd">
                <a:gradFill>
                  <a:gsLst>
                    <a:gs pos="2000">
                      <a:schemeClr val="accent4"/>
                    </a:gs>
                    <a:gs pos="100000">
                      <a:schemeClr val="accent3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84" name="Рисунок 83">
              <a:extLst>
                <a:ext uri="{FF2B5EF4-FFF2-40B4-BE49-F238E27FC236}">
                  <a16:creationId xmlns:a16="http://schemas.microsoft.com/office/drawing/2014/main" id="{6D79AB97-B8D6-4322-A60C-01749F5B7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4459" y="4895640"/>
              <a:ext cx="577887" cy="520002"/>
            </a:xfrm>
            <a:prstGeom prst="rect">
              <a:avLst/>
            </a:prstGeom>
          </p:spPr>
        </p:pic>
      </p:grpSp>
      <p:pic>
        <p:nvPicPr>
          <p:cNvPr id="88" name="Рисунок 8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8" y="247205"/>
            <a:ext cx="1978698" cy="877539"/>
          </a:xfrm>
          <a:prstGeom prst="rect">
            <a:avLst/>
          </a:prstGeom>
        </p:spPr>
      </p:pic>
      <p:sp>
        <p:nvSpPr>
          <p:cNvPr id="89" name="Title 22">
            <a:extLst>
              <a:ext uri="{FF2B5EF4-FFF2-40B4-BE49-F238E27FC236}">
                <a16:creationId xmlns:a16="http://schemas.microsoft.com/office/drawing/2014/main" id="{C261B0E4-159A-4067-AFE4-41EEF3B38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880" y="349960"/>
            <a:ext cx="6865487" cy="711081"/>
          </a:xfrm>
        </p:spPr>
        <p:txBody>
          <a:bodyPr/>
          <a:lstStyle/>
          <a:p>
            <a:pPr algn="r"/>
            <a:r>
              <a:rPr lang="uz-Cyrl-UZ" sz="3200" b="1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ПОЧЕМУ ВЫБИРАЮТ НАС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347" y="2933959"/>
            <a:ext cx="1676452" cy="157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10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BB0BAE-F023-4B67-BE79-3E1A8ACA9361}"/>
              </a:ext>
            </a:extLst>
          </p:cNvPr>
          <p:cNvSpPr txBox="1"/>
          <p:nvPr/>
        </p:nvSpPr>
        <p:spPr>
          <a:xfrm>
            <a:off x="5375920" y="4092306"/>
            <a:ext cx="5597958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Спасибо </a:t>
            </a:r>
            <a:br>
              <a:rPr lang="ru-RU" sz="60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60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за внимание</a:t>
            </a:r>
            <a:endParaRPr lang="en-IN" sz="6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B110C8-9FFD-4804-BDCA-1C9EB581BD4D}"/>
              </a:ext>
            </a:extLst>
          </p:cNvPr>
          <p:cNvCxnSpPr>
            <a:cxnSpLocks/>
          </p:cNvCxnSpPr>
          <p:nvPr/>
        </p:nvCxnSpPr>
        <p:spPr>
          <a:xfrm flipV="1">
            <a:off x="4799856" y="3356992"/>
            <a:ext cx="0" cy="3284984"/>
          </a:xfrm>
          <a:prstGeom prst="line">
            <a:avLst/>
          </a:prstGeom>
          <a:ln w="63500" cap="rnd">
            <a:gradFill flip="none" rotWithShape="1"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76672"/>
            <a:ext cx="2914802" cy="129269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1424" y="3789040"/>
            <a:ext cx="38884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Узбекистан, </a:t>
            </a:r>
            <a:r>
              <a:rPr lang="ru-RU" dirty="0" err="1"/>
              <a:t>г.Фергана</a:t>
            </a:r>
            <a:r>
              <a:rPr lang="ru-RU" dirty="0"/>
              <a:t>, </a:t>
            </a:r>
            <a:r>
              <a:rPr lang="ru-RU" dirty="0" err="1"/>
              <a:t>ул.Фаробий</a:t>
            </a:r>
            <a:r>
              <a:rPr lang="ru-RU" dirty="0"/>
              <a:t>, 9/1</a:t>
            </a:r>
          </a:p>
          <a:p>
            <a:endParaRPr lang="ru-RU" dirty="0"/>
          </a:p>
          <a:p>
            <a:r>
              <a:rPr lang="ru-RU" dirty="0"/>
              <a:t>+998 99 915 53 56</a:t>
            </a:r>
          </a:p>
          <a:p>
            <a:r>
              <a:rPr lang="ru-RU" dirty="0"/>
              <a:t>+998 99 980 55 05</a:t>
            </a:r>
          </a:p>
          <a:p>
            <a:endParaRPr lang="ru-RU" sz="1200" dirty="0"/>
          </a:p>
          <a:p>
            <a:r>
              <a:rPr lang="ru-RU" dirty="0"/>
              <a:t>fargona_kristal@inbox.ru</a:t>
            </a:r>
          </a:p>
        </p:txBody>
      </p:sp>
    </p:spTree>
    <p:extLst>
      <p:ext uri="{BB962C8B-B14F-4D97-AF65-F5344CB8AC3E}">
        <p14:creationId xmlns:p14="http://schemas.microsoft.com/office/powerpoint/2010/main" val="184204443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8342</TotalTime>
  <Words>1533</Words>
  <Application>Microsoft Office PowerPoint</Application>
  <PresentationFormat>Широкоэкранный</PresentationFormat>
  <Paragraphs>383</Paragraphs>
  <Slides>26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Calibri</vt:lpstr>
      <vt:lpstr>Open Sans</vt:lpstr>
      <vt:lpstr>Segoe UI</vt:lpstr>
      <vt:lpstr>Trebuchet MS</vt:lpstr>
      <vt:lpstr>Verdana</vt:lpstr>
      <vt:lpstr>Wingdings 3</vt:lpstr>
      <vt:lpstr>Грань</vt:lpstr>
      <vt:lpstr>Презентация PowerPoint</vt:lpstr>
      <vt:lpstr>О КОМПАНИИ</vt:lpstr>
      <vt:lpstr>УЧРЕДИТЕЛЬ КОМПАНИИ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ПОЧЕМУ ВЫБИРАЮТ НАС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Abdukhakim Abdurakhmanov</dc:creator>
  <cp:lastModifiedBy>Azizbek</cp:lastModifiedBy>
  <cp:revision>229</cp:revision>
  <cp:lastPrinted>2023-11-27T07:22:48Z</cp:lastPrinted>
  <dcterms:created xsi:type="dcterms:W3CDTF">2013-09-12T13:05:01Z</dcterms:created>
  <dcterms:modified xsi:type="dcterms:W3CDTF">2023-11-27T08:20:43Z</dcterms:modified>
</cp:coreProperties>
</file>